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2" r:id="rId3"/>
    <p:sldMasterId id="2147483694" r:id="rId4"/>
    <p:sldMasterId id="2147483706" r:id="rId5"/>
    <p:sldMasterId id="2147483715" r:id="rId6"/>
    <p:sldMasterId id="2147483727" r:id="rId7"/>
    <p:sldMasterId id="2147483741" r:id="rId8"/>
    <p:sldMasterId id="2147483753" r:id="rId9"/>
  </p:sldMasterIdLst>
  <p:notesMasterIdLst>
    <p:notesMasterId r:id="rId37"/>
  </p:notesMasterIdLst>
  <p:sldIdLst>
    <p:sldId id="256" r:id="rId10"/>
    <p:sldId id="296" r:id="rId11"/>
    <p:sldId id="257" r:id="rId12"/>
    <p:sldId id="275" r:id="rId13"/>
    <p:sldId id="478" r:id="rId14"/>
    <p:sldId id="554" r:id="rId15"/>
    <p:sldId id="556" r:id="rId16"/>
    <p:sldId id="475" r:id="rId17"/>
    <p:sldId id="543" r:id="rId18"/>
    <p:sldId id="264" r:id="rId19"/>
    <p:sldId id="265" r:id="rId20"/>
    <p:sldId id="545" r:id="rId21"/>
    <p:sldId id="274" r:id="rId22"/>
    <p:sldId id="544" r:id="rId23"/>
    <p:sldId id="259" r:id="rId24"/>
    <p:sldId id="553" r:id="rId25"/>
    <p:sldId id="268" r:id="rId26"/>
    <p:sldId id="551" r:id="rId27"/>
    <p:sldId id="261" r:id="rId28"/>
    <p:sldId id="260" r:id="rId29"/>
    <p:sldId id="269" r:id="rId30"/>
    <p:sldId id="306" r:id="rId31"/>
    <p:sldId id="285" r:id="rId32"/>
    <p:sldId id="286" r:id="rId33"/>
    <p:sldId id="552" r:id="rId34"/>
    <p:sldId id="258" r:id="rId35"/>
    <p:sldId id="480" r:id="rId36"/>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3ABC7-81D6-4F7C-8367-61D416A97819}" v="6" dt="2023-02-26T13:34:28.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27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Sisk" userId="0aed2374-0d6b-4f9c-b54c-c1f125665c14" providerId="ADAL" clId="{F633ABC7-81D6-4F7C-8367-61D416A97819}"/>
    <pc:docChg chg="custSel addSld delSld modSld">
      <pc:chgData name="Jane Sisk" userId="0aed2374-0d6b-4f9c-b54c-c1f125665c14" providerId="ADAL" clId="{F633ABC7-81D6-4F7C-8367-61D416A97819}" dt="2023-02-26T13:34:42.348" v="43" actId="47"/>
      <pc:docMkLst>
        <pc:docMk/>
      </pc:docMkLst>
      <pc:sldChg chg="del">
        <pc:chgData name="Jane Sisk" userId="0aed2374-0d6b-4f9c-b54c-c1f125665c14" providerId="ADAL" clId="{F633ABC7-81D6-4F7C-8367-61D416A97819}" dt="2023-02-26T13:34:39.750" v="42" actId="47"/>
        <pc:sldMkLst>
          <pc:docMk/>
          <pc:sldMk cId="3609979755" sldId="541"/>
        </pc:sldMkLst>
      </pc:sldChg>
      <pc:sldChg chg="new del">
        <pc:chgData name="Jane Sisk" userId="0aed2374-0d6b-4f9c-b54c-c1f125665c14" providerId="ADAL" clId="{F633ABC7-81D6-4F7C-8367-61D416A97819}" dt="2023-02-26T13:34:42.348" v="43" actId="47"/>
        <pc:sldMkLst>
          <pc:docMk/>
          <pc:sldMk cId="3985187220" sldId="555"/>
        </pc:sldMkLst>
      </pc:sldChg>
      <pc:sldChg chg="addSp delSp modSp new mod setBg">
        <pc:chgData name="Jane Sisk" userId="0aed2374-0d6b-4f9c-b54c-c1f125665c14" providerId="ADAL" clId="{F633ABC7-81D6-4F7C-8367-61D416A97819}" dt="2023-02-26T13:34:28.251" v="41" actId="14100"/>
        <pc:sldMkLst>
          <pc:docMk/>
          <pc:sldMk cId="1259526424" sldId="556"/>
        </pc:sldMkLst>
        <pc:spChg chg="mod">
          <ac:chgData name="Jane Sisk" userId="0aed2374-0d6b-4f9c-b54c-c1f125665c14" providerId="ADAL" clId="{F633ABC7-81D6-4F7C-8367-61D416A97819}" dt="2023-02-26T13:34:13.426" v="39" actId="20577"/>
          <ac:spMkLst>
            <pc:docMk/>
            <pc:sldMk cId="1259526424" sldId="556"/>
            <ac:spMk id="2" creationId="{D296FEA7-0105-F74B-B06B-FD5BD16FADDF}"/>
          </ac:spMkLst>
        </pc:spChg>
        <pc:spChg chg="del">
          <ac:chgData name="Jane Sisk" userId="0aed2374-0d6b-4f9c-b54c-c1f125665c14" providerId="ADAL" clId="{F633ABC7-81D6-4F7C-8367-61D416A97819}" dt="2023-02-26T13:32:09.572" v="2"/>
          <ac:spMkLst>
            <pc:docMk/>
            <pc:sldMk cId="1259526424" sldId="556"/>
            <ac:spMk id="3" creationId="{CE8BF7FD-A25C-6236-DB1E-723883F56F37}"/>
          </ac:spMkLst>
        </pc:spChg>
        <pc:spChg chg="add del">
          <ac:chgData name="Jane Sisk" userId="0aed2374-0d6b-4f9c-b54c-c1f125665c14" providerId="ADAL" clId="{F633ABC7-81D6-4F7C-8367-61D416A97819}" dt="2023-02-26T13:33:13.064" v="5"/>
          <ac:spMkLst>
            <pc:docMk/>
            <pc:sldMk cId="1259526424" sldId="556"/>
            <ac:spMk id="4" creationId="{4E38EE11-C5CA-4D6E-CA7F-467022226D14}"/>
          </ac:spMkLst>
        </pc:spChg>
        <pc:spChg chg="add">
          <ac:chgData name="Jane Sisk" userId="0aed2374-0d6b-4f9c-b54c-c1f125665c14" providerId="ADAL" clId="{F633ABC7-81D6-4F7C-8367-61D416A97819}" dt="2023-02-26T13:33:57.042" v="33" actId="26606"/>
          <ac:spMkLst>
            <pc:docMk/>
            <pc:sldMk cId="1259526424" sldId="556"/>
            <ac:spMk id="12" creationId="{2151139A-886F-4B97-8815-729AD3831BBD}"/>
          </ac:spMkLst>
        </pc:spChg>
        <pc:spChg chg="add">
          <ac:chgData name="Jane Sisk" userId="0aed2374-0d6b-4f9c-b54c-c1f125665c14" providerId="ADAL" clId="{F633ABC7-81D6-4F7C-8367-61D416A97819}" dt="2023-02-26T13:33:57.042" v="33" actId="26606"/>
          <ac:spMkLst>
            <pc:docMk/>
            <pc:sldMk cId="1259526424" sldId="556"/>
            <ac:spMk id="14" creationId="{AB5E08C4-8CDD-4623-A5B8-E998C6DEE3B7}"/>
          </ac:spMkLst>
        </pc:spChg>
        <pc:spChg chg="add">
          <ac:chgData name="Jane Sisk" userId="0aed2374-0d6b-4f9c-b54c-c1f125665c14" providerId="ADAL" clId="{F633ABC7-81D6-4F7C-8367-61D416A97819}" dt="2023-02-26T13:33:57.042" v="33" actId="26606"/>
          <ac:spMkLst>
            <pc:docMk/>
            <pc:sldMk cId="1259526424" sldId="556"/>
            <ac:spMk id="16" creationId="{15F33878-D502-4FFA-8ACE-F2AECDB2A23F}"/>
          </ac:spMkLst>
        </pc:spChg>
        <pc:spChg chg="add">
          <ac:chgData name="Jane Sisk" userId="0aed2374-0d6b-4f9c-b54c-c1f125665c14" providerId="ADAL" clId="{F633ABC7-81D6-4F7C-8367-61D416A97819}" dt="2023-02-26T13:33:57.042" v="33" actId="26606"/>
          <ac:spMkLst>
            <pc:docMk/>
            <pc:sldMk cId="1259526424" sldId="556"/>
            <ac:spMk id="18" creationId="{D3539FEE-81D3-4406-802E-60B20B16F4F6}"/>
          </ac:spMkLst>
        </pc:spChg>
        <pc:spChg chg="add">
          <ac:chgData name="Jane Sisk" userId="0aed2374-0d6b-4f9c-b54c-c1f125665c14" providerId="ADAL" clId="{F633ABC7-81D6-4F7C-8367-61D416A97819}" dt="2023-02-26T13:33:57.042" v="33" actId="26606"/>
          <ac:spMkLst>
            <pc:docMk/>
            <pc:sldMk cId="1259526424" sldId="556"/>
            <ac:spMk id="20" creationId="{DC701763-729E-462F-A5A8-E0DEFEB1E2E4}"/>
          </ac:spMkLst>
        </pc:spChg>
        <pc:picChg chg="add mod">
          <ac:chgData name="Jane Sisk" userId="0aed2374-0d6b-4f9c-b54c-c1f125665c14" providerId="ADAL" clId="{F633ABC7-81D6-4F7C-8367-61D416A97819}" dt="2023-02-26T13:34:28.251" v="41" actId="14100"/>
          <ac:picMkLst>
            <pc:docMk/>
            <pc:sldMk cId="1259526424" sldId="556"/>
            <ac:picMk id="5" creationId="{EB044C16-C6B3-7627-2CB5-1BB3CCD9EFC4}"/>
          </ac:picMkLst>
        </pc:picChg>
        <pc:picChg chg="add mod">
          <ac:chgData name="Jane Sisk" userId="0aed2374-0d6b-4f9c-b54c-c1f125665c14" providerId="ADAL" clId="{F633ABC7-81D6-4F7C-8367-61D416A97819}" dt="2023-02-26T13:32:40.267" v="4"/>
          <ac:picMkLst>
            <pc:docMk/>
            <pc:sldMk cId="1259526424" sldId="556"/>
            <ac:picMk id="6" creationId="{6007224F-86B1-9780-DB1D-66741655A835}"/>
          </ac:picMkLst>
        </pc:picChg>
        <pc:picChg chg="add mod">
          <ac:chgData name="Jane Sisk" userId="0aed2374-0d6b-4f9c-b54c-c1f125665c14" providerId="ADAL" clId="{F633ABC7-81D6-4F7C-8367-61D416A97819}" dt="2023-02-26T13:34:20.631" v="40" actId="14100"/>
          <ac:picMkLst>
            <pc:docMk/>
            <pc:sldMk cId="1259526424" sldId="556"/>
            <ac:picMk id="7" creationId="{37F7A94E-B127-C17F-636C-D897A76D15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3865A-EFC2-4B3D-9347-CA115A1F8A93}" type="datetimeFigureOut">
              <a:rPr lang="en-GB" smtClean="0"/>
              <a:t>26/02/2023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EBB5D-9D14-427F-8156-BEAB305A35B4}" type="slidenum">
              <a:rPr lang="en-GB" smtClean="0"/>
              <a:t>‹#›</a:t>
            </a:fld>
            <a:endParaRPr lang="en-GB"/>
          </a:p>
        </p:txBody>
      </p:sp>
    </p:spTree>
    <p:extLst>
      <p:ext uri="{BB962C8B-B14F-4D97-AF65-F5344CB8AC3E}">
        <p14:creationId xmlns:p14="http://schemas.microsoft.com/office/powerpoint/2010/main" val="330436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A578B8-6178-401D-B32A-1C8A4C5BA996}"/>
              </a:ext>
            </a:extLst>
          </p:cNvPr>
          <p:cNvSpPr>
            <a:spLocks noChangeArrowheads="1"/>
          </p:cNvSpPr>
          <p:nvPr/>
        </p:nvSpPr>
        <p:spPr bwMode="auto">
          <a:xfrm>
            <a:off x="-48683" y="0"/>
            <a:ext cx="12384617" cy="6858000"/>
          </a:xfrm>
          <a:prstGeom prst="rect">
            <a:avLst/>
          </a:prstGeom>
          <a:solidFill>
            <a:schemeClr val="bg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pic>
        <p:nvPicPr>
          <p:cNvPr id="6" name="Picture 6">
            <a:extLst>
              <a:ext uri="{FF2B5EF4-FFF2-40B4-BE49-F238E27FC236}">
                <a16:creationId xmlns:a16="http://schemas.microsoft.com/office/drawing/2014/main" id="{561D0A91-3948-4B3B-9B8F-FD69BC3DA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
            <a:ext cx="1161626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5">
            <a:extLst>
              <a:ext uri="{FF2B5EF4-FFF2-40B4-BE49-F238E27FC236}">
                <a16:creationId xmlns:a16="http://schemas.microsoft.com/office/drawing/2014/main" id="{8D691AEE-0CB0-4215-B239-47C97C9CB8A4}"/>
              </a:ext>
            </a:extLst>
          </p:cNvPr>
          <p:cNvCxnSpPr>
            <a:cxnSpLocks noChangeShapeType="1"/>
          </p:cNvCxnSpPr>
          <p:nvPr/>
        </p:nvCxnSpPr>
        <p:spPr bwMode="auto">
          <a:xfrm>
            <a:off x="9391651" y="5589589"/>
            <a:ext cx="0" cy="87153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pic>
        <p:nvPicPr>
          <p:cNvPr id="8" name="Picture 13" descr="uw-logo-white">
            <a:extLst>
              <a:ext uri="{FF2B5EF4-FFF2-40B4-BE49-F238E27FC236}">
                <a16:creationId xmlns:a16="http://schemas.microsoft.com/office/drawing/2014/main" id="{B5C83E60-EEB8-4F70-8EA6-D9C475EE0F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48285" y="5683250"/>
            <a:ext cx="20193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91477" y="1268761"/>
            <a:ext cx="9601067" cy="1470025"/>
          </a:xfrm>
        </p:spPr>
        <p:txBody>
          <a:bodyPr anchor="b"/>
          <a:lstStyle>
            <a:lvl1pPr>
              <a:defRPr sz="400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391477" y="2826104"/>
            <a:ext cx="9601067" cy="1296144"/>
          </a:xfrm>
        </p:spPr>
        <p:txBody>
          <a:bodyPr/>
          <a:lstStyle>
            <a:lvl1pPr marL="0" indent="0" algn="l">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19" name="Text Placeholder 18"/>
          <p:cNvSpPr>
            <a:spLocks noGrp="1"/>
          </p:cNvSpPr>
          <p:nvPr>
            <p:ph type="body" sz="quarter" idx="10"/>
          </p:nvPr>
        </p:nvSpPr>
        <p:spPr>
          <a:xfrm>
            <a:off x="1391477" y="4221088"/>
            <a:ext cx="9601200" cy="1223962"/>
          </a:xfrm>
        </p:spPr>
        <p:txBody>
          <a:bodyPr/>
          <a:lstStyle>
            <a:lvl1pPr marL="0" indent="0">
              <a:buNone/>
              <a:defRPr sz="1800" strike="noStrike" baseline="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53270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59251-8FE9-4AAA-B0BA-8A2EC722448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37A4A06-50AB-4069-A616-ED5D549E1183}" type="datetimeFigureOut">
              <a:rPr lang="en-US"/>
              <a:pPr>
                <a:defRPr/>
              </a:pPr>
              <a:t>2/26/2023</a:t>
            </a:fld>
            <a:endParaRPr lang="en-US"/>
          </a:p>
        </p:txBody>
      </p:sp>
      <p:sp>
        <p:nvSpPr>
          <p:cNvPr id="5" name="Footer Placeholder 4">
            <a:extLst>
              <a:ext uri="{FF2B5EF4-FFF2-40B4-BE49-F238E27FC236}">
                <a16:creationId xmlns:a16="http://schemas.microsoft.com/office/drawing/2014/main" id="{9918EC7B-F33B-40BC-ADC4-9CD50035673E}"/>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ADF367C-68BD-4F0B-8731-519B764D7693}"/>
              </a:ext>
            </a:extLst>
          </p:cNvPr>
          <p:cNvSpPr>
            <a:spLocks noGrp="1"/>
          </p:cNvSpPr>
          <p:nvPr>
            <p:ph type="sldNum" sz="quarter" idx="12"/>
          </p:nvPr>
        </p:nvSpPr>
        <p:spPr/>
        <p:txBody>
          <a:bodyPr/>
          <a:lstStyle>
            <a:lvl1pPr>
              <a:defRPr>
                <a:latin typeface="Arial" panose="020B0604020202020204" pitchFamily="34" charset="0"/>
              </a:defRPr>
            </a:lvl1pPr>
          </a:lstStyle>
          <a:p>
            <a:fld id="{3B059D02-99F2-44EE-9C86-BC8019B07EBE}" type="slidenum">
              <a:rPr lang="en-US" altLang="en-US"/>
              <a:pPr/>
              <a:t>‹#›</a:t>
            </a:fld>
            <a:endParaRPr lang="en-US" altLang="en-US"/>
          </a:p>
        </p:txBody>
      </p:sp>
    </p:spTree>
    <p:extLst>
      <p:ext uri="{BB962C8B-B14F-4D97-AF65-F5344CB8AC3E}">
        <p14:creationId xmlns:p14="http://schemas.microsoft.com/office/powerpoint/2010/main" val="160333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162AFC-3067-4F94-B0F6-329898B40A29}"/>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1278388-F04C-479B-904E-755AB8A40E83}" type="datetimeFigureOut">
              <a:rPr lang="en-US"/>
              <a:pPr>
                <a:defRPr/>
              </a:pPr>
              <a:t>2/26/2023</a:t>
            </a:fld>
            <a:endParaRPr lang="en-US"/>
          </a:p>
        </p:txBody>
      </p:sp>
      <p:sp>
        <p:nvSpPr>
          <p:cNvPr id="6" name="Footer Placeholder 5">
            <a:extLst>
              <a:ext uri="{FF2B5EF4-FFF2-40B4-BE49-F238E27FC236}">
                <a16:creationId xmlns:a16="http://schemas.microsoft.com/office/drawing/2014/main" id="{B1CEF787-D8C1-4A51-BCD8-587B39C58AE2}"/>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03F52CC-EEF7-4B79-B513-B72C34B4A0CB}"/>
              </a:ext>
            </a:extLst>
          </p:cNvPr>
          <p:cNvSpPr>
            <a:spLocks noGrp="1"/>
          </p:cNvSpPr>
          <p:nvPr>
            <p:ph type="sldNum" sz="quarter" idx="12"/>
          </p:nvPr>
        </p:nvSpPr>
        <p:spPr/>
        <p:txBody>
          <a:bodyPr/>
          <a:lstStyle>
            <a:lvl1pPr>
              <a:defRPr>
                <a:latin typeface="Arial" panose="020B0604020202020204" pitchFamily="34" charset="0"/>
              </a:defRPr>
            </a:lvl1pPr>
          </a:lstStyle>
          <a:p>
            <a:fld id="{FAE962BC-BC7F-46BB-84BC-C6ED9BA40ABA}" type="slidenum">
              <a:rPr lang="en-US" altLang="en-US"/>
              <a:pPr/>
              <a:t>‹#›</a:t>
            </a:fld>
            <a:endParaRPr lang="en-US" altLang="en-US"/>
          </a:p>
        </p:txBody>
      </p:sp>
    </p:spTree>
    <p:extLst>
      <p:ext uri="{BB962C8B-B14F-4D97-AF65-F5344CB8AC3E}">
        <p14:creationId xmlns:p14="http://schemas.microsoft.com/office/powerpoint/2010/main" val="3743431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A7B8A3-FF1F-46AB-88A6-A848DC97CAB3}"/>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1400724-6794-4F37-B5C1-00C4D7EF11AE}" type="datetimeFigureOut">
              <a:rPr lang="en-US"/>
              <a:pPr>
                <a:defRPr/>
              </a:pPr>
              <a:t>2/26/2023</a:t>
            </a:fld>
            <a:endParaRPr lang="en-US"/>
          </a:p>
        </p:txBody>
      </p:sp>
      <p:sp>
        <p:nvSpPr>
          <p:cNvPr id="8" name="Footer Placeholder 7">
            <a:extLst>
              <a:ext uri="{FF2B5EF4-FFF2-40B4-BE49-F238E27FC236}">
                <a16:creationId xmlns:a16="http://schemas.microsoft.com/office/drawing/2014/main" id="{C3A4CBD2-218D-44AB-8B8F-597453346D1E}"/>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ACB4ECC5-220D-43F5-9E1B-29D55BDD8E3D}"/>
              </a:ext>
            </a:extLst>
          </p:cNvPr>
          <p:cNvSpPr>
            <a:spLocks noGrp="1"/>
          </p:cNvSpPr>
          <p:nvPr>
            <p:ph type="sldNum" sz="quarter" idx="12"/>
          </p:nvPr>
        </p:nvSpPr>
        <p:spPr/>
        <p:txBody>
          <a:bodyPr/>
          <a:lstStyle>
            <a:lvl1pPr>
              <a:defRPr>
                <a:latin typeface="Arial" panose="020B0604020202020204" pitchFamily="34" charset="0"/>
              </a:defRPr>
            </a:lvl1pPr>
          </a:lstStyle>
          <a:p>
            <a:fld id="{D81520C5-7A04-405F-82AB-EA7590B460BF}" type="slidenum">
              <a:rPr lang="en-US" altLang="en-US"/>
              <a:pPr/>
              <a:t>‹#›</a:t>
            </a:fld>
            <a:endParaRPr lang="en-US" altLang="en-US"/>
          </a:p>
        </p:txBody>
      </p:sp>
    </p:spTree>
    <p:extLst>
      <p:ext uri="{BB962C8B-B14F-4D97-AF65-F5344CB8AC3E}">
        <p14:creationId xmlns:p14="http://schemas.microsoft.com/office/powerpoint/2010/main" val="128058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EA82C1-C9A6-416D-BCDF-FD46FF8EBE0E}"/>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6FAD62B-8D0C-465B-B07F-138AB8A21327}" type="datetimeFigureOut">
              <a:rPr lang="en-US"/>
              <a:pPr>
                <a:defRPr/>
              </a:pPr>
              <a:t>2/26/2023</a:t>
            </a:fld>
            <a:endParaRPr lang="en-US"/>
          </a:p>
        </p:txBody>
      </p:sp>
      <p:sp>
        <p:nvSpPr>
          <p:cNvPr id="4" name="Footer Placeholder 3">
            <a:extLst>
              <a:ext uri="{FF2B5EF4-FFF2-40B4-BE49-F238E27FC236}">
                <a16:creationId xmlns:a16="http://schemas.microsoft.com/office/drawing/2014/main" id="{F39D1383-4EF0-4C83-BC06-B942679B6942}"/>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F87B4769-19A0-4E84-A340-EAA2E0A922C7}"/>
              </a:ext>
            </a:extLst>
          </p:cNvPr>
          <p:cNvSpPr>
            <a:spLocks noGrp="1"/>
          </p:cNvSpPr>
          <p:nvPr>
            <p:ph type="sldNum" sz="quarter" idx="12"/>
          </p:nvPr>
        </p:nvSpPr>
        <p:spPr/>
        <p:txBody>
          <a:bodyPr/>
          <a:lstStyle>
            <a:lvl1pPr>
              <a:defRPr>
                <a:latin typeface="Arial" panose="020B0604020202020204" pitchFamily="34" charset="0"/>
              </a:defRPr>
            </a:lvl1pPr>
          </a:lstStyle>
          <a:p>
            <a:fld id="{29B72E30-9F70-4382-BC43-0C06222F87C7}" type="slidenum">
              <a:rPr lang="en-US" altLang="en-US"/>
              <a:pPr/>
              <a:t>‹#›</a:t>
            </a:fld>
            <a:endParaRPr lang="en-US" altLang="en-US"/>
          </a:p>
        </p:txBody>
      </p:sp>
    </p:spTree>
    <p:extLst>
      <p:ext uri="{BB962C8B-B14F-4D97-AF65-F5344CB8AC3E}">
        <p14:creationId xmlns:p14="http://schemas.microsoft.com/office/powerpoint/2010/main" val="872652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78547-7534-4B98-A703-5512DEFA7E72}"/>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40FE286-6C24-413D-A093-9FCCDA8A7A47}" type="datetimeFigureOut">
              <a:rPr lang="en-US"/>
              <a:pPr>
                <a:defRPr/>
              </a:pPr>
              <a:t>2/26/2023</a:t>
            </a:fld>
            <a:endParaRPr lang="en-US"/>
          </a:p>
        </p:txBody>
      </p:sp>
      <p:sp>
        <p:nvSpPr>
          <p:cNvPr id="3" name="Footer Placeholder 2">
            <a:extLst>
              <a:ext uri="{FF2B5EF4-FFF2-40B4-BE49-F238E27FC236}">
                <a16:creationId xmlns:a16="http://schemas.microsoft.com/office/drawing/2014/main" id="{0CAEA813-58F4-4F2F-9C1A-A78526C2390C}"/>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B7C3C67F-4649-40A5-A50B-3F3324A3718A}"/>
              </a:ext>
            </a:extLst>
          </p:cNvPr>
          <p:cNvSpPr>
            <a:spLocks noGrp="1"/>
          </p:cNvSpPr>
          <p:nvPr>
            <p:ph type="sldNum" sz="quarter" idx="12"/>
          </p:nvPr>
        </p:nvSpPr>
        <p:spPr/>
        <p:txBody>
          <a:bodyPr/>
          <a:lstStyle>
            <a:lvl1pPr>
              <a:defRPr>
                <a:latin typeface="Arial" panose="020B0604020202020204" pitchFamily="34" charset="0"/>
              </a:defRPr>
            </a:lvl1pPr>
          </a:lstStyle>
          <a:p>
            <a:fld id="{DF16AFA9-8806-4C3E-B6E4-9D2861194818}" type="slidenum">
              <a:rPr lang="en-US" altLang="en-US"/>
              <a:pPr/>
              <a:t>‹#›</a:t>
            </a:fld>
            <a:endParaRPr lang="en-US" altLang="en-US"/>
          </a:p>
        </p:txBody>
      </p:sp>
    </p:spTree>
    <p:extLst>
      <p:ext uri="{BB962C8B-B14F-4D97-AF65-F5344CB8AC3E}">
        <p14:creationId xmlns:p14="http://schemas.microsoft.com/office/powerpoint/2010/main" val="251112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3FCAFA0-8DBB-4398-B377-ABF067ED8245}"/>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F1C025C-C327-499F-92BD-14C2663A4608}" type="datetimeFigureOut">
              <a:rPr lang="en-US"/>
              <a:pPr>
                <a:defRPr/>
              </a:pPr>
              <a:t>2/26/2023</a:t>
            </a:fld>
            <a:endParaRPr lang="en-US"/>
          </a:p>
        </p:txBody>
      </p:sp>
      <p:sp>
        <p:nvSpPr>
          <p:cNvPr id="6" name="Footer Placeholder 5">
            <a:extLst>
              <a:ext uri="{FF2B5EF4-FFF2-40B4-BE49-F238E27FC236}">
                <a16:creationId xmlns:a16="http://schemas.microsoft.com/office/drawing/2014/main" id="{ABDF55C0-AF94-48C3-B6C0-808AB748D0B2}"/>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711B4B8-8A40-44B9-9059-814328ACB8AD}"/>
              </a:ext>
            </a:extLst>
          </p:cNvPr>
          <p:cNvSpPr>
            <a:spLocks noGrp="1"/>
          </p:cNvSpPr>
          <p:nvPr>
            <p:ph type="sldNum" sz="quarter" idx="12"/>
          </p:nvPr>
        </p:nvSpPr>
        <p:spPr/>
        <p:txBody>
          <a:bodyPr/>
          <a:lstStyle>
            <a:lvl1pPr>
              <a:defRPr>
                <a:latin typeface="Arial" panose="020B0604020202020204" pitchFamily="34" charset="0"/>
              </a:defRPr>
            </a:lvl1pPr>
          </a:lstStyle>
          <a:p>
            <a:fld id="{A61139D2-24B2-4875-914A-200BAB3605E3}" type="slidenum">
              <a:rPr lang="en-US" altLang="en-US"/>
              <a:pPr/>
              <a:t>‹#›</a:t>
            </a:fld>
            <a:endParaRPr lang="en-US" altLang="en-US"/>
          </a:p>
        </p:txBody>
      </p:sp>
    </p:spTree>
    <p:extLst>
      <p:ext uri="{BB962C8B-B14F-4D97-AF65-F5344CB8AC3E}">
        <p14:creationId xmlns:p14="http://schemas.microsoft.com/office/powerpoint/2010/main" val="1399306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F343497-5233-4C83-8D15-73FE8ACF897C}"/>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D1E430B-0849-4F12-AD00-04B97DD61D67}" type="datetimeFigureOut">
              <a:rPr lang="en-US"/>
              <a:pPr>
                <a:defRPr/>
              </a:pPr>
              <a:t>2/26/2023</a:t>
            </a:fld>
            <a:endParaRPr lang="en-US"/>
          </a:p>
        </p:txBody>
      </p:sp>
      <p:sp>
        <p:nvSpPr>
          <p:cNvPr id="6" name="Footer Placeholder 5">
            <a:extLst>
              <a:ext uri="{FF2B5EF4-FFF2-40B4-BE49-F238E27FC236}">
                <a16:creationId xmlns:a16="http://schemas.microsoft.com/office/drawing/2014/main" id="{CC4FD7CA-450D-49AD-98B8-9FE21EB54EEA}"/>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6ED0A8B7-83AD-4F72-87C1-3221CB0ECF1B}"/>
              </a:ext>
            </a:extLst>
          </p:cNvPr>
          <p:cNvSpPr>
            <a:spLocks noGrp="1"/>
          </p:cNvSpPr>
          <p:nvPr>
            <p:ph type="sldNum" sz="quarter" idx="12"/>
          </p:nvPr>
        </p:nvSpPr>
        <p:spPr/>
        <p:txBody>
          <a:bodyPr/>
          <a:lstStyle>
            <a:lvl1pPr>
              <a:defRPr>
                <a:latin typeface="Arial" panose="020B0604020202020204" pitchFamily="34" charset="0"/>
              </a:defRPr>
            </a:lvl1pPr>
          </a:lstStyle>
          <a:p>
            <a:fld id="{76AB9F83-CAA0-4FCD-896B-2CB567445DE0}" type="slidenum">
              <a:rPr lang="en-US" altLang="en-US"/>
              <a:pPr/>
              <a:t>‹#›</a:t>
            </a:fld>
            <a:endParaRPr lang="en-US" altLang="en-US"/>
          </a:p>
        </p:txBody>
      </p:sp>
    </p:spTree>
    <p:extLst>
      <p:ext uri="{BB962C8B-B14F-4D97-AF65-F5344CB8AC3E}">
        <p14:creationId xmlns:p14="http://schemas.microsoft.com/office/powerpoint/2010/main" val="548139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09170-D2A0-4855-BDA4-C48AE9790B4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7E89D62-E1B1-426F-B717-790881F7E1E9}" type="datetimeFigureOut">
              <a:rPr lang="en-US"/>
              <a:pPr>
                <a:defRPr/>
              </a:pPr>
              <a:t>2/26/2023</a:t>
            </a:fld>
            <a:endParaRPr lang="en-US"/>
          </a:p>
        </p:txBody>
      </p:sp>
      <p:sp>
        <p:nvSpPr>
          <p:cNvPr id="5" name="Footer Placeholder 4">
            <a:extLst>
              <a:ext uri="{FF2B5EF4-FFF2-40B4-BE49-F238E27FC236}">
                <a16:creationId xmlns:a16="http://schemas.microsoft.com/office/drawing/2014/main" id="{2209A9A4-8E16-421B-BE09-91C2A9BA28BF}"/>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109D1A2-92DB-4D70-9401-59C1F09C3BDF}"/>
              </a:ext>
            </a:extLst>
          </p:cNvPr>
          <p:cNvSpPr>
            <a:spLocks noGrp="1"/>
          </p:cNvSpPr>
          <p:nvPr>
            <p:ph type="sldNum" sz="quarter" idx="12"/>
          </p:nvPr>
        </p:nvSpPr>
        <p:spPr/>
        <p:txBody>
          <a:bodyPr/>
          <a:lstStyle>
            <a:lvl1pPr>
              <a:defRPr>
                <a:latin typeface="Arial" panose="020B0604020202020204" pitchFamily="34" charset="0"/>
              </a:defRPr>
            </a:lvl1pPr>
          </a:lstStyle>
          <a:p>
            <a:fld id="{10FC6C33-80BD-4080-BD40-7CE4A3B76A8B}" type="slidenum">
              <a:rPr lang="en-US" altLang="en-US"/>
              <a:pPr/>
              <a:t>‹#›</a:t>
            </a:fld>
            <a:endParaRPr lang="en-US" altLang="en-US"/>
          </a:p>
        </p:txBody>
      </p:sp>
    </p:spTree>
    <p:extLst>
      <p:ext uri="{BB962C8B-B14F-4D97-AF65-F5344CB8AC3E}">
        <p14:creationId xmlns:p14="http://schemas.microsoft.com/office/powerpoint/2010/main" val="221623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8C2D2-E1E0-4577-8870-D20F39FAF05F}"/>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8A1D12A-9F88-426F-A888-582C01857050}" type="datetimeFigureOut">
              <a:rPr lang="en-US"/>
              <a:pPr>
                <a:defRPr/>
              </a:pPr>
              <a:t>2/26/2023</a:t>
            </a:fld>
            <a:endParaRPr lang="en-US"/>
          </a:p>
        </p:txBody>
      </p:sp>
      <p:sp>
        <p:nvSpPr>
          <p:cNvPr id="5" name="Footer Placeholder 4">
            <a:extLst>
              <a:ext uri="{FF2B5EF4-FFF2-40B4-BE49-F238E27FC236}">
                <a16:creationId xmlns:a16="http://schemas.microsoft.com/office/drawing/2014/main" id="{E9A483E4-26FC-4529-9DE4-BAFA36DDD7E3}"/>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5D086C3-E034-4EF8-B051-B3C6A8844977}"/>
              </a:ext>
            </a:extLst>
          </p:cNvPr>
          <p:cNvSpPr>
            <a:spLocks noGrp="1"/>
          </p:cNvSpPr>
          <p:nvPr>
            <p:ph type="sldNum" sz="quarter" idx="12"/>
          </p:nvPr>
        </p:nvSpPr>
        <p:spPr/>
        <p:txBody>
          <a:bodyPr/>
          <a:lstStyle>
            <a:lvl1pPr>
              <a:defRPr>
                <a:latin typeface="Arial" panose="020B0604020202020204" pitchFamily="34" charset="0"/>
              </a:defRPr>
            </a:lvl1pPr>
          </a:lstStyle>
          <a:p>
            <a:fld id="{517C5FCC-7138-43B0-A876-98C81F7DFF0A}" type="slidenum">
              <a:rPr lang="en-US" altLang="en-US"/>
              <a:pPr/>
              <a:t>‹#›</a:t>
            </a:fld>
            <a:endParaRPr lang="en-US" altLang="en-US"/>
          </a:p>
        </p:txBody>
      </p:sp>
    </p:spTree>
    <p:extLst>
      <p:ext uri="{BB962C8B-B14F-4D97-AF65-F5344CB8AC3E}">
        <p14:creationId xmlns:p14="http://schemas.microsoft.com/office/powerpoint/2010/main" val="388701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1766EF-CF79-4C2F-A80C-09BAB7CE1AB2}"/>
              </a:ext>
            </a:extLst>
          </p:cNvPr>
          <p:cNvSpPr>
            <a:spLocks noChangeArrowheads="1"/>
          </p:cNvSpPr>
          <p:nvPr/>
        </p:nvSpPr>
        <p:spPr bwMode="auto">
          <a:xfrm>
            <a:off x="-48683" y="0"/>
            <a:ext cx="12384617" cy="6858000"/>
          </a:xfrm>
          <a:prstGeom prst="rect">
            <a:avLst/>
          </a:prstGeom>
          <a:solidFill>
            <a:schemeClr val="bg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rgbClr val="000000"/>
              </a:solidFill>
              <a:latin typeface="Calibri" pitchFamily="34" charset="0"/>
            </a:endParaRPr>
          </a:p>
        </p:txBody>
      </p:sp>
      <p:pic>
        <p:nvPicPr>
          <p:cNvPr id="6" name="Picture 6">
            <a:extLst>
              <a:ext uri="{FF2B5EF4-FFF2-40B4-BE49-F238E27FC236}">
                <a16:creationId xmlns:a16="http://schemas.microsoft.com/office/drawing/2014/main" id="{6FC78762-1FEF-4B52-9F1D-FF6CA246DE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
            <a:ext cx="1161626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5">
            <a:extLst>
              <a:ext uri="{FF2B5EF4-FFF2-40B4-BE49-F238E27FC236}">
                <a16:creationId xmlns:a16="http://schemas.microsoft.com/office/drawing/2014/main" id="{FD993A3E-6EB4-490D-B27C-8B375ADA821B}"/>
              </a:ext>
            </a:extLst>
          </p:cNvPr>
          <p:cNvCxnSpPr>
            <a:cxnSpLocks noChangeShapeType="1"/>
          </p:cNvCxnSpPr>
          <p:nvPr/>
        </p:nvCxnSpPr>
        <p:spPr bwMode="auto">
          <a:xfrm>
            <a:off x="9391651" y="5589589"/>
            <a:ext cx="0" cy="87153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pic>
        <p:nvPicPr>
          <p:cNvPr id="8" name="Picture 13" descr="uw-logo-white">
            <a:extLst>
              <a:ext uri="{FF2B5EF4-FFF2-40B4-BE49-F238E27FC236}">
                <a16:creationId xmlns:a16="http://schemas.microsoft.com/office/drawing/2014/main" id="{FA96C326-FA34-42D2-83D9-1A5EC0BBB2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48285" y="5683250"/>
            <a:ext cx="20193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91477" y="1268761"/>
            <a:ext cx="9601067" cy="1470025"/>
          </a:xfrm>
        </p:spPr>
        <p:txBody>
          <a:bodyPr anchor="b"/>
          <a:lstStyle>
            <a:lvl1pPr>
              <a:defRPr sz="400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391477" y="2826104"/>
            <a:ext cx="9601067" cy="1296144"/>
          </a:xfrm>
        </p:spPr>
        <p:txBody>
          <a:bodyPr/>
          <a:lstStyle>
            <a:lvl1pPr marL="0" indent="0" algn="l">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19" name="Text Placeholder 18"/>
          <p:cNvSpPr>
            <a:spLocks noGrp="1"/>
          </p:cNvSpPr>
          <p:nvPr>
            <p:ph type="body" sz="quarter" idx="10"/>
          </p:nvPr>
        </p:nvSpPr>
        <p:spPr>
          <a:xfrm>
            <a:off x="1391477" y="4221088"/>
            <a:ext cx="9601200" cy="1223962"/>
          </a:xfrm>
        </p:spPr>
        <p:txBody>
          <a:bodyPr/>
          <a:lstStyle>
            <a:lvl1pPr marL="0" indent="0">
              <a:buNone/>
              <a:defRPr sz="1800" strike="noStrike" baseline="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4592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1487488" y="548680"/>
            <a:ext cx="9217024" cy="1080120"/>
          </a:xfrm>
        </p:spPr>
        <p:txBody>
          <a:bodyPr anchor="b"/>
          <a:lstStyle>
            <a:lvl1pPr>
              <a:defRPr sz="3200"/>
            </a:lvl1pPr>
          </a:lstStyle>
          <a:p>
            <a:r>
              <a:rPr lang="en-US"/>
              <a:t>Click to edit Master title style</a:t>
            </a:r>
            <a:endParaRPr lang="en-GB"/>
          </a:p>
        </p:txBody>
      </p:sp>
      <p:sp>
        <p:nvSpPr>
          <p:cNvPr id="15" name="Text Placeholder 14"/>
          <p:cNvSpPr>
            <a:spLocks noGrp="1"/>
          </p:cNvSpPr>
          <p:nvPr>
            <p:ph type="body" sz="quarter" idx="10"/>
          </p:nvPr>
        </p:nvSpPr>
        <p:spPr>
          <a:xfrm>
            <a:off x="1488018" y="1916113"/>
            <a:ext cx="9313333" cy="4321199"/>
          </a:xfrm>
        </p:spPr>
        <p:txBody>
          <a:bodyPr/>
          <a:lstStyle>
            <a:lvl1pPr marL="0" indent="0">
              <a:buClr>
                <a:schemeClr val="tx1">
                  <a:lumMod val="75000"/>
                  <a:lumOff val="25000"/>
                </a:schemeClr>
              </a:buClr>
              <a:buSzPct val="100000"/>
              <a:buFontTx/>
              <a:buNone/>
              <a:defRPr sz="2400" baseline="0"/>
            </a:lvl1pPr>
          </a:lstStyle>
          <a:p>
            <a:pPr lvl="0"/>
            <a:r>
              <a:rPr lang="en-US"/>
              <a:t>Click to edit Master text styles</a:t>
            </a:r>
          </a:p>
        </p:txBody>
      </p:sp>
    </p:spTree>
    <p:extLst>
      <p:ext uri="{BB962C8B-B14F-4D97-AF65-F5344CB8AC3E}">
        <p14:creationId xmlns:p14="http://schemas.microsoft.com/office/powerpoint/2010/main" val="1895823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go Basic">
    <p:spTree>
      <p:nvGrpSpPr>
        <p:cNvPr id="1" name=""/>
        <p:cNvGrpSpPr/>
        <p:nvPr/>
      </p:nvGrpSpPr>
      <p:grpSpPr>
        <a:xfrm>
          <a:off x="0" y="0"/>
          <a:ext cx="0" cy="0"/>
          <a:chOff x="0" y="0"/>
          <a:chExt cx="0" cy="0"/>
        </a:xfrm>
      </p:grpSpPr>
      <p:pic>
        <p:nvPicPr>
          <p:cNvPr id="4" name="Picture 2" descr="uw-logo-blue">
            <a:extLst>
              <a:ext uri="{FF2B5EF4-FFF2-40B4-BE49-F238E27FC236}">
                <a16:creationId xmlns:a16="http://schemas.microsoft.com/office/drawing/2014/main" id="{098A58C2-FB17-41F0-88FB-CECAF9841B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2517" y="5686425"/>
            <a:ext cx="2021416"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5">
            <a:extLst>
              <a:ext uri="{FF2B5EF4-FFF2-40B4-BE49-F238E27FC236}">
                <a16:creationId xmlns:a16="http://schemas.microsoft.com/office/drawing/2014/main" id="{F6D8CDD0-38AA-4CEF-BA77-FA7278A416F8}"/>
              </a:ext>
            </a:extLst>
          </p:cNvPr>
          <p:cNvCxnSpPr>
            <a:cxnSpLocks noChangeShapeType="1"/>
          </p:cNvCxnSpPr>
          <p:nvPr/>
        </p:nvCxnSpPr>
        <p:spPr bwMode="auto">
          <a:xfrm>
            <a:off x="9372600" y="5589589"/>
            <a:ext cx="0" cy="871537"/>
          </a:xfrm>
          <a:prstGeom prst="line">
            <a:avLst/>
          </a:prstGeom>
          <a:noFill/>
          <a:ln w="19050">
            <a:solidFill>
              <a:schemeClr val="bg1">
                <a:lumMod val="65000"/>
              </a:schemeClr>
            </a:solidFill>
            <a:round/>
            <a:headEnd/>
            <a:tailEnd/>
          </a:ln>
        </p:spPr>
      </p:cxnSp>
      <p:sp>
        <p:nvSpPr>
          <p:cNvPr id="2" name="Title 1"/>
          <p:cNvSpPr>
            <a:spLocks noGrp="1"/>
          </p:cNvSpPr>
          <p:nvPr>
            <p:ph type="title"/>
          </p:nvPr>
        </p:nvSpPr>
        <p:spPr>
          <a:xfrm>
            <a:off x="1487488" y="548680"/>
            <a:ext cx="9217024" cy="1080120"/>
          </a:xfrm>
        </p:spPr>
        <p:txBody>
          <a:bodyPr anchor="b"/>
          <a:lstStyle>
            <a:lvl1pPr>
              <a:defRPr sz="3200"/>
            </a:lvl1pPr>
          </a:lstStyle>
          <a:p>
            <a:r>
              <a:rPr lang="en-US"/>
              <a:t>Click to edit Master title style</a:t>
            </a:r>
            <a:endParaRPr lang="en-GB"/>
          </a:p>
        </p:txBody>
      </p:sp>
      <p:sp>
        <p:nvSpPr>
          <p:cNvPr id="15" name="Text Placeholder 14"/>
          <p:cNvSpPr>
            <a:spLocks noGrp="1"/>
          </p:cNvSpPr>
          <p:nvPr>
            <p:ph type="body" sz="quarter" idx="10"/>
          </p:nvPr>
        </p:nvSpPr>
        <p:spPr>
          <a:xfrm>
            <a:off x="1488018" y="1916114"/>
            <a:ext cx="9313333" cy="3241079"/>
          </a:xfrm>
        </p:spPr>
        <p:txBody>
          <a:bodyPr/>
          <a:lstStyle>
            <a:lvl1pPr marL="0" indent="0">
              <a:buClr>
                <a:schemeClr val="tx1">
                  <a:lumMod val="75000"/>
                  <a:lumOff val="25000"/>
                </a:schemeClr>
              </a:buClr>
              <a:buSzPct val="100000"/>
              <a:buFont typeface="Arial"/>
              <a:buNone/>
              <a:defRPr sz="2400" baseline="0"/>
            </a:lvl1pPr>
          </a:lstStyle>
          <a:p>
            <a:pPr lvl="0"/>
            <a:r>
              <a:rPr lang="en-US"/>
              <a:t>Click to edit Master text styles</a:t>
            </a:r>
          </a:p>
        </p:txBody>
      </p:sp>
    </p:spTree>
    <p:extLst>
      <p:ext uri="{BB962C8B-B14F-4D97-AF65-F5344CB8AC3E}">
        <p14:creationId xmlns:p14="http://schemas.microsoft.com/office/powerpoint/2010/main" val="1336603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436FE8-1547-431A-80DC-F0BE3DE3F81D}"/>
              </a:ext>
            </a:extLst>
          </p:cNvPr>
          <p:cNvSpPr>
            <a:spLocks noGrp="1"/>
          </p:cNvSpPr>
          <p:nvPr>
            <p:ph type="dt" sz="half" idx="10"/>
          </p:nvPr>
        </p:nvSpPr>
        <p:spPr/>
        <p:txBody>
          <a:bodyPr/>
          <a:lstStyle>
            <a:lvl1pPr>
              <a:defRPr/>
            </a:lvl1pPr>
          </a:lstStyle>
          <a:p>
            <a:pPr>
              <a:defRPr/>
            </a:pPr>
            <a:fld id="{626C8032-EB65-48B9-AB20-CE1A1E478768}" type="datetimeFigureOut">
              <a:rPr lang="en-GB"/>
              <a:pPr>
                <a:defRPr/>
              </a:pPr>
              <a:t>26/02/2023</a:t>
            </a:fld>
            <a:endParaRPr lang="en-GB"/>
          </a:p>
        </p:txBody>
      </p:sp>
      <p:sp>
        <p:nvSpPr>
          <p:cNvPr id="5" name="Footer Placeholder 4">
            <a:extLst>
              <a:ext uri="{FF2B5EF4-FFF2-40B4-BE49-F238E27FC236}">
                <a16:creationId xmlns:a16="http://schemas.microsoft.com/office/drawing/2014/main" id="{E4306692-1D27-4411-8497-51047FF0EE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70648D5-B891-4C2F-B5D3-2C8CE5C9478C}"/>
              </a:ext>
            </a:extLst>
          </p:cNvPr>
          <p:cNvSpPr>
            <a:spLocks noGrp="1"/>
          </p:cNvSpPr>
          <p:nvPr>
            <p:ph type="sldNum" sz="quarter" idx="12"/>
          </p:nvPr>
        </p:nvSpPr>
        <p:spPr/>
        <p:txBody>
          <a:bodyPr/>
          <a:lstStyle>
            <a:lvl1pPr>
              <a:defRPr/>
            </a:lvl1pPr>
          </a:lstStyle>
          <a:p>
            <a:fld id="{C8BC6413-1061-45D9-9998-50F39599CC0E}" type="slidenum">
              <a:rPr lang="en-GB" altLang="en-US"/>
              <a:pPr/>
              <a:t>‹#›</a:t>
            </a:fld>
            <a:endParaRPr lang="en-GB" altLang="en-US"/>
          </a:p>
        </p:txBody>
      </p:sp>
    </p:spTree>
    <p:extLst>
      <p:ext uri="{BB962C8B-B14F-4D97-AF65-F5344CB8AC3E}">
        <p14:creationId xmlns:p14="http://schemas.microsoft.com/office/powerpoint/2010/main" val="4210532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8BFC67-6596-49A7-8049-8A9543F74F30}"/>
              </a:ext>
            </a:extLst>
          </p:cNvPr>
          <p:cNvSpPr>
            <a:spLocks noGrp="1"/>
          </p:cNvSpPr>
          <p:nvPr>
            <p:ph type="dt" sz="half" idx="10"/>
          </p:nvPr>
        </p:nvSpPr>
        <p:spPr/>
        <p:txBody>
          <a:bodyPr/>
          <a:lstStyle>
            <a:lvl1pPr>
              <a:defRPr/>
            </a:lvl1pPr>
          </a:lstStyle>
          <a:p>
            <a:pPr>
              <a:defRPr/>
            </a:pPr>
            <a:fld id="{9BF053A0-39D1-447A-B408-75D323AC74F7}" type="datetimeFigureOut">
              <a:rPr lang="en-GB"/>
              <a:pPr>
                <a:defRPr/>
              </a:pPr>
              <a:t>26/02/2023</a:t>
            </a:fld>
            <a:endParaRPr lang="en-GB"/>
          </a:p>
        </p:txBody>
      </p:sp>
      <p:sp>
        <p:nvSpPr>
          <p:cNvPr id="5" name="Footer Placeholder 4">
            <a:extLst>
              <a:ext uri="{FF2B5EF4-FFF2-40B4-BE49-F238E27FC236}">
                <a16:creationId xmlns:a16="http://schemas.microsoft.com/office/drawing/2014/main" id="{4F96881A-05DF-4062-ADB4-1182A1D7A48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AB4B88F-EF5E-4E2D-BCAB-E0E98AAA073E}"/>
              </a:ext>
            </a:extLst>
          </p:cNvPr>
          <p:cNvSpPr>
            <a:spLocks noGrp="1"/>
          </p:cNvSpPr>
          <p:nvPr>
            <p:ph type="sldNum" sz="quarter" idx="12"/>
          </p:nvPr>
        </p:nvSpPr>
        <p:spPr/>
        <p:txBody>
          <a:bodyPr/>
          <a:lstStyle>
            <a:lvl1pPr>
              <a:defRPr/>
            </a:lvl1pPr>
          </a:lstStyle>
          <a:p>
            <a:fld id="{A9122DDD-266F-4F64-B151-54A762B7856F}" type="slidenum">
              <a:rPr lang="en-GB" altLang="en-US"/>
              <a:pPr/>
              <a:t>‹#›</a:t>
            </a:fld>
            <a:endParaRPr lang="en-GB" altLang="en-US"/>
          </a:p>
        </p:txBody>
      </p:sp>
    </p:spTree>
    <p:extLst>
      <p:ext uri="{BB962C8B-B14F-4D97-AF65-F5344CB8AC3E}">
        <p14:creationId xmlns:p14="http://schemas.microsoft.com/office/powerpoint/2010/main" val="4076764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EEC9C1-BF2E-4FA9-A816-09063587C9FD}"/>
              </a:ext>
            </a:extLst>
          </p:cNvPr>
          <p:cNvSpPr>
            <a:spLocks noGrp="1"/>
          </p:cNvSpPr>
          <p:nvPr>
            <p:ph type="dt" sz="half" idx="10"/>
          </p:nvPr>
        </p:nvSpPr>
        <p:spPr/>
        <p:txBody>
          <a:bodyPr/>
          <a:lstStyle>
            <a:lvl1pPr>
              <a:defRPr/>
            </a:lvl1pPr>
          </a:lstStyle>
          <a:p>
            <a:pPr>
              <a:defRPr/>
            </a:pPr>
            <a:fld id="{E9C3009F-8DC0-464C-A938-9C876C00FA74}" type="datetimeFigureOut">
              <a:rPr lang="en-GB"/>
              <a:pPr>
                <a:defRPr/>
              </a:pPr>
              <a:t>26/02/2023</a:t>
            </a:fld>
            <a:endParaRPr lang="en-GB"/>
          </a:p>
        </p:txBody>
      </p:sp>
      <p:sp>
        <p:nvSpPr>
          <p:cNvPr id="5" name="Footer Placeholder 4">
            <a:extLst>
              <a:ext uri="{FF2B5EF4-FFF2-40B4-BE49-F238E27FC236}">
                <a16:creationId xmlns:a16="http://schemas.microsoft.com/office/drawing/2014/main" id="{190F36C8-0813-47EC-923E-7AD0CC87517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2F8BD03-DA54-4B9C-8390-F597812DD4A3}"/>
              </a:ext>
            </a:extLst>
          </p:cNvPr>
          <p:cNvSpPr>
            <a:spLocks noGrp="1"/>
          </p:cNvSpPr>
          <p:nvPr>
            <p:ph type="sldNum" sz="quarter" idx="12"/>
          </p:nvPr>
        </p:nvSpPr>
        <p:spPr/>
        <p:txBody>
          <a:bodyPr/>
          <a:lstStyle>
            <a:lvl1pPr>
              <a:defRPr/>
            </a:lvl1pPr>
          </a:lstStyle>
          <a:p>
            <a:fld id="{2275BC9A-2479-495D-AF30-315D1084634F}" type="slidenum">
              <a:rPr lang="en-GB" altLang="en-US"/>
              <a:pPr/>
              <a:t>‹#›</a:t>
            </a:fld>
            <a:endParaRPr lang="en-GB" altLang="en-US"/>
          </a:p>
        </p:txBody>
      </p:sp>
    </p:spTree>
    <p:extLst>
      <p:ext uri="{BB962C8B-B14F-4D97-AF65-F5344CB8AC3E}">
        <p14:creationId xmlns:p14="http://schemas.microsoft.com/office/powerpoint/2010/main" val="3284924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2F0D3EB4-1784-4CC6-A0D2-AB815A15ECF7}"/>
              </a:ext>
            </a:extLst>
          </p:cNvPr>
          <p:cNvSpPr>
            <a:spLocks noGrp="1"/>
          </p:cNvSpPr>
          <p:nvPr>
            <p:ph type="dt" sz="half" idx="10"/>
          </p:nvPr>
        </p:nvSpPr>
        <p:spPr/>
        <p:txBody>
          <a:bodyPr/>
          <a:lstStyle>
            <a:lvl1pPr>
              <a:defRPr/>
            </a:lvl1pPr>
          </a:lstStyle>
          <a:p>
            <a:pPr>
              <a:defRPr/>
            </a:pPr>
            <a:fld id="{4B8113F9-CE5D-4DFF-99BC-6D45A3DA09F8}" type="datetimeFigureOut">
              <a:rPr lang="en-GB"/>
              <a:pPr>
                <a:defRPr/>
              </a:pPr>
              <a:t>26/02/2023</a:t>
            </a:fld>
            <a:endParaRPr lang="en-GB"/>
          </a:p>
        </p:txBody>
      </p:sp>
      <p:sp>
        <p:nvSpPr>
          <p:cNvPr id="6" name="Footer Placeholder 4">
            <a:extLst>
              <a:ext uri="{FF2B5EF4-FFF2-40B4-BE49-F238E27FC236}">
                <a16:creationId xmlns:a16="http://schemas.microsoft.com/office/drawing/2014/main" id="{65188DFE-D999-44DD-9D95-902D6349356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B85BA9B-FD02-4712-B99A-1D7414B8A047}"/>
              </a:ext>
            </a:extLst>
          </p:cNvPr>
          <p:cNvSpPr>
            <a:spLocks noGrp="1"/>
          </p:cNvSpPr>
          <p:nvPr>
            <p:ph type="sldNum" sz="quarter" idx="12"/>
          </p:nvPr>
        </p:nvSpPr>
        <p:spPr/>
        <p:txBody>
          <a:bodyPr/>
          <a:lstStyle>
            <a:lvl1pPr>
              <a:defRPr/>
            </a:lvl1pPr>
          </a:lstStyle>
          <a:p>
            <a:fld id="{18005B9E-169E-4D23-A374-8485333FC7A7}" type="slidenum">
              <a:rPr lang="en-GB" altLang="en-US"/>
              <a:pPr/>
              <a:t>‹#›</a:t>
            </a:fld>
            <a:endParaRPr lang="en-GB" altLang="en-US"/>
          </a:p>
        </p:txBody>
      </p:sp>
    </p:spTree>
    <p:extLst>
      <p:ext uri="{BB962C8B-B14F-4D97-AF65-F5344CB8AC3E}">
        <p14:creationId xmlns:p14="http://schemas.microsoft.com/office/powerpoint/2010/main" val="2507656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F334682-2FAA-4FDA-A6A3-671571DF482D}"/>
              </a:ext>
            </a:extLst>
          </p:cNvPr>
          <p:cNvSpPr>
            <a:spLocks noGrp="1"/>
          </p:cNvSpPr>
          <p:nvPr>
            <p:ph type="dt" sz="half" idx="10"/>
          </p:nvPr>
        </p:nvSpPr>
        <p:spPr/>
        <p:txBody>
          <a:bodyPr/>
          <a:lstStyle>
            <a:lvl1pPr>
              <a:defRPr/>
            </a:lvl1pPr>
          </a:lstStyle>
          <a:p>
            <a:pPr>
              <a:defRPr/>
            </a:pPr>
            <a:fld id="{B5684CAD-BD11-4A99-AFC9-1D8E2D290BCB}" type="datetimeFigureOut">
              <a:rPr lang="en-GB"/>
              <a:pPr>
                <a:defRPr/>
              </a:pPr>
              <a:t>26/02/2023</a:t>
            </a:fld>
            <a:endParaRPr lang="en-GB"/>
          </a:p>
        </p:txBody>
      </p:sp>
      <p:sp>
        <p:nvSpPr>
          <p:cNvPr id="8" name="Footer Placeholder 4">
            <a:extLst>
              <a:ext uri="{FF2B5EF4-FFF2-40B4-BE49-F238E27FC236}">
                <a16:creationId xmlns:a16="http://schemas.microsoft.com/office/drawing/2014/main" id="{0D460203-CBFC-4678-87A7-BB0DE173055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CF968F1-1213-43E2-8470-422365EE7390}"/>
              </a:ext>
            </a:extLst>
          </p:cNvPr>
          <p:cNvSpPr>
            <a:spLocks noGrp="1"/>
          </p:cNvSpPr>
          <p:nvPr>
            <p:ph type="sldNum" sz="quarter" idx="12"/>
          </p:nvPr>
        </p:nvSpPr>
        <p:spPr/>
        <p:txBody>
          <a:bodyPr/>
          <a:lstStyle>
            <a:lvl1pPr>
              <a:defRPr/>
            </a:lvl1pPr>
          </a:lstStyle>
          <a:p>
            <a:fld id="{347EB301-4B1C-4460-A927-6FDA9EA4479E}" type="slidenum">
              <a:rPr lang="en-GB" altLang="en-US"/>
              <a:pPr/>
              <a:t>‹#›</a:t>
            </a:fld>
            <a:endParaRPr lang="en-GB" altLang="en-US"/>
          </a:p>
        </p:txBody>
      </p:sp>
    </p:spTree>
    <p:extLst>
      <p:ext uri="{BB962C8B-B14F-4D97-AF65-F5344CB8AC3E}">
        <p14:creationId xmlns:p14="http://schemas.microsoft.com/office/powerpoint/2010/main" val="3034980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4CD3D9B3-E22B-4C81-A321-E93DF5A1463F}"/>
              </a:ext>
            </a:extLst>
          </p:cNvPr>
          <p:cNvSpPr>
            <a:spLocks noGrp="1"/>
          </p:cNvSpPr>
          <p:nvPr>
            <p:ph type="dt" sz="half" idx="10"/>
          </p:nvPr>
        </p:nvSpPr>
        <p:spPr/>
        <p:txBody>
          <a:bodyPr/>
          <a:lstStyle>
            <a:lvl1pPr>
              <a:defRPr/>
            </a:lvl1pPr>
          </a:lstStyle>
          <a:p>
            <a:pPr>
              <a:defRPr/>
            </a:pPr>
            <a:fld id="{EF15557C-C931-4D10-ACF5-1EE25AC09CD8}" type="datetimeFigureOut">
              <a:rPr lang="en-GB"/>
              <a:pPr>
                <a:defRPr/>
              </a:pPr>
              <a:t>26/02/2023</a:t>
            </a:fld>
            <a:endParaRPr lang="en-GB"/>
          </a:p>
        </p:txBody>
      </p:sp>
      <p:sp>
        <p:nvSpPr>
          <p:cNvPr id="4" name="Footer Placeholder 4">
            <a:extLst>
              <a:ext uri="{FF2B5EF4-FFF2-40B4-BE49-F238E27FC236}">
                <a16:creationId xmlns:a16="http://schemas.microsoft.com/office/drawing/2014/main" id="{44667484-187C-4AE0-B688-B4DFCC52C09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CECD2C6-1987-4F2A-A43E-3EBDB4E13600}"/>
              </a:ext>
            </a:extLst>
          </p:cNvPr>
          <p:cNvSpPr>
            <a:spLocks noGrp="1"/>
          </p:cNvSpPr>
          <p:nvPr>
            <p:ph type="sldNum" sz="quarter" idx="12"/>
          </p:nvPr>
        </p:nvSpPr>
        <p:spPr/>
        <p:txBody>
          <a:bodyPr/>
          <a:lstStyle>
            <a:lvl1pPr>
              <a:defRPr/>
            </a:lvl1pPr>
          </a:lstStyle>
          <a:p>
            <a:fld id="{689BC55E-D3E0-48D2-BAFB-ADCB3AF5563C}" type="slidenum">
              <a:rPr lang="en-GB" altLang="en-US"/>
              <a:pPr/>
              <a:t>‹#›</a:t>
            </a:fld>
            <a:endParaRPr lang="en-GB" altLang="en-US"/>
          </a:p>
        </p:txBody>
      </p:sp>
    </p:spTree>
    <p:extLst>
      <p:ext uri="{BB962C8B-B14F-4D97-AF65-F5344CB8AC3E}">
        <p14:creationId xmlns:p14="http://schemas.microsoft.com/office/powerpoint/2010/main" val="1096997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B720786-1A28-4A19-8EC1-78FC16926B74}"/>
              </a:ext>
            </a:extLst>
          </p:cNvPr>
          <p:cNvSpPr>
            <a:spLocks noGrp="1"/>
          </p:cNvSpPr>
          <p:nvPr>
            <p:ph type="dt" sz="half" idx="10"/>
          </p:nvPr>
        </p:nvSpPr>
        <p:spPr/>
        <p:txBody>
          <a:bodyPr/>
          <a:lstStyle>
            <a:lvl1pPr>
              <a:defRPr/>
            </a:lvl1pPr>
          </a:lstStyle>
          <a:p>
            <a:pPr>
              <a:defRPr/>
            </a:pPr>
            <a:fld id="{44A165B6-2217-4F3D-A1AD-432CC643A645}" type="datetimeFigureOut">
              <a:rPr lang="en-GB"/>
              <a:pPr>
                <a:defRPr/>
              </a:pPr>
              <a:t>26/02/2023</a:t>
            </a:fld>
            <a:endParaRPr lang="en-GB"/>
          </a:p>
        </p:txBody>
      </p:sp>
      <p:sp>
        <p:nvSpPr>
          <p:cNvPr id="3" name="Footer Placeholder 4">
            <a:extLst>
              <a:ext uri="{FF2B5EF4-FFF2-40B4-BE49-F238E27FC236}">
                <a16:creationId xmlns:a16="http://schemas.microsoft.com/office/drawing/2014/main" id="{D99690FB-816C-4CF6-BDE1-3EC3F71A136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F692F9C-5969-4BC3-A1A5-1BD260ADFD72}"/>
              </a:ext>
            </a:extLst>
          </p:cNvPr>
          <p:cNvSpPr>
            <a:spLocks noGrp="1"/>
          </p:cNvSpPr>
          <p:nvPr>
            <p:ph type="sldNum" sz="quarter" idx="12"/>
          </p:nvPr>
        </p:nvSpPr>
        <p:spPr/>
        <p:txBody>
          <a:bodyPr/>
          <a:lstStyle>
            <a:lvl1pPr>
              <a:defRPr/>
            </a:lvl1pPr>
          </a:lstStyle>
          <a:p>
            <a:fld id="{F5ACF2CB-4505-4B8E-9DFC-7C4F3F5F009E}" type="slidenum">
              <a:rPr lang="en-GB" altLang="en-US"/>
              <a:pPr/>
              <a:t>‹#›</a:t>
            </a:fld>
            <a:endParaRPr lang="en-GB" altLang="en-US"/>
          </a:p>
        </p:txBody>
      </p:sp>
    </p:spTree>
    <p:extLst>
      <p:ext uri="{BB962C8B-B14F-4D97-AF65-F5344CB8AC3E}">
        <p14:creationId xmlns:p14="http://schemas.microsoft.com/office/powerpoint/2010/main" val="2800457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25E8803-3CEF-43E0-BA12-EF67D463798A}"/>
              </a:ext>
            </a:extLst>
          </p:cNvPr>
          <p:cNvSpPr>
            <a:spLocks noGrp="1"/>
          </p:cNvSpPr>
          <p:nvPr>
            <p:ph type="dt" sz="half" idx="10"/>
          </p:nvPr>
        </p:nvSpPr>
        <p:spPr/>
        <p:txBody>
          <a:bodyPr/>
          <a:lstStyle>
            <a:lvl1pPr>
              <a:defRPr/>
            </a:lvl1pPr>
          </a:lstStyle>
          <a:p>
            <a:pPr>
              <a:defRPr/>
            </a:pPr>
            <a:fld id="{7C40D29A-1FC7-4B89-AB00-62B1ED651969}" type="datetimeFigureOut">
              <a:rPr lang="en-GB"/>
              <a:pPr>
                <a:defRPr/>
              </a:pPr>
              <a:t>26/02/2023</a:t>
            </a:fld>
            <a:endParaRPr lang="en-GB"/>
          </a:p>
        </p:txBody>
      </p:sp>
      <p:sp>
        <p:nvSpPr>
          <p:cNvPr id="6" name="Footer Placeholder 4">
            <a:extLst>
              <a:ext uri="{FF2B5EF4-FFF2-40B4-BE49-F238E27FC236}">
                <a16:creationId xmlns:a16="http://schemas.microsoft.com/office/drawing/2014/main" id="{37ED2C84-4085-4461-94CC-6BD05377DC8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F95D33A-5A91-4350-8EED-F49B80B4A78C}"/>
              </a:ext>
            </a:extLst>
          </p:cNvPr>
          <p:cNvSpPr>
            <a:spLocks noGrp="1"/>
          </p:cNvSpPr>
          <p:nvPr>
            <p:ph type="sldNum" sz="quarter" idx="12"/>
          </p:nvPr>
        </p:nvSpPr>
        <p:spPr/>
        <p:txBody>
          <a:bodyPr/>
          <a:lstStyle>
            <a:lvl1pPr>
              <a:defRPr/>
            </a:lvl1pPr>
          </a:lstStyle>
          <a:p>
            <a:fld id="{65F5CE29-E02C-4D94-BC97-A2965D616205}" type="slidenum">
              <a:rPr lang="en-GB" altLang="en-US"/>
              <a:pPr/>
              <a:t>‹#›</a:t>
            </a:fld>
            <a:endParaRPr lang="en-GB" altLang="en-US"/>
          </a:p>
        </p:txBody>
      </p:sp>
    </p:spTree>
    <p:extLst>
      <p:ext uri="{BB962C8B-B14F-4D97-AF65-F5344CB8AC3E}">
        <p14:creationId xmlns:p14="http://schemas.microsoft.com/office/powerpoint/2010/main" val="693751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F3B97A7-868B-48EF-B321-88D3EAB7CC41}"/>
              </a:ext>
            </a:extLst>
          </p:cNvPr>
          <p:cNvSpPr>
            <a:spLocks noGrp="1"/>
          </p:cNvSpPr>
          <p:nvPr>
            <p:ph type="dt" sz="half" idx="10"/>
          </p:nvPr>
        </p:nvSpPr>
        <p:spPr/>
        <p:txBody>
          <a:bodyPr/>
          <a:lstStyle>
            <a:lvl1pPr>
              <a:defRPr/>
            </a:lvl1pPr>
          </a:lstStyle>
          <a:p>
            <a:pPr>
              <a:defRPr/>
            </a:pPr>
            <a:fld id="{058D62A4-79C2-4FF2-BD00-07AC441EBA0D}" type="datetimeFigureOut">
              <a:rPr lang="en-GB"/>
              <a:pPr>
                <a:defRPr/>
              </a:pPr>
              <a:t>26/02/2023</a:t>
            </a:fld>
            <a:endParaRPr lang="en-GB"/>
          </a:p>
        </p:txBody>
      </p:sp>
      <p:sp>
        <p:nvSpPr>
          <p:cNvPr id="6" name="Footer Placeholder 4">
            <a:extLst>
              <a:ext uri="{FF2B5EF4-FFF2-40B4-BE49-F238E27FC236}">
                <a16:creationId xmlns:a16="http://schemas.microsoft.com/office/drawing/2014/main" id="{51C99EF3-8727-4793-BB41-F050B7F22DF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78BD4A9-66D9-4501-BBAA-802C9E3990C3}"/>
              </a:ext>
            </a:extLst>
          </p:cNvPr>
          <p:cNvSpPr>
            <a:spLocks noGrp="1"/>
          </p:cNvSpPr>
          <p:nvPr>
            <p:ph type="sldNum" sz="quarter" idx="12"/>
          </p:nvPr>
        </p:nvSpPr>
        <p:spPr/>
        <p:txBody>
          <a:bodyPr/>
          <a:lstStyle>
            <a:lvl1pPr>
              <a:defRPr/>
            </a:lvl1pPr>
          </a:lstStyle>
          <a:p>
            <a:fld id="{27C0F3EE-64FD-4702-AFB1-84D32363D6C4}" type="slidenum">
              <a:rPr lang="en-GB" altLang="en-US"/>
              <a:pPr/>
              <a:t>‹#›</a:t>
            </a:fld>
            <a:endParaRPr lang="en-GB" altLang="en-US"/>
          </a:p>
        </p:txBody>
      </p:sp>
    </p:spTree>
    <p:extLst>
      <p:ext uri="{BB962C8B-B14F-4D97-AF65-F5344CB8AC3E}">
        <p14:creationId xmlns:p14="http://schemas.microsoft.com/office/powerpoint/2010/main" val="236979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 or Graph Layout">
    <p:spTree>
      <p:nvGrpSpPr>
        <p:cNvPr id="1" name=""/>
        <p:cNvGrpSpPr/>
        <p:nvPr/>
      </p:nvGrpSpPr>
      <p:grpSpPr>
        <a:xfrm>
          <a:off x="0" y="0"/>
          <a:ext cx="0" cy="0"/>
          <a:chOff x="0" y="0"/>
          <a:chExt cx="0" cy="0"/>
        </a:xfrm>
      </p:grpSpPr>
      <p:sp>
        <p:nvSpPr>
          <p:cNvPr id="4" name="Text Placeholder 14"/>
          <p:cNvSpPr>
            <a:spLocks noGrp="1"/>
          </p:cNvSpPr>
          <p:nvPr>
            <p:ph type="body" sz="quarter" idx="10"/>
          </p:nvPr>
        </p:nvSpPr>
        <p:spPr>
          <a:xfrm>
            <a:off x="1487488" y="5229201"/>
            <a:ext cx="9217024" cy="777209"/>
          </a:xfrm>
        </p:spPr>
        <p:txBody>
          <a:bodyPr/>
          <a:lstStyle>
            <a:lvl1pPr marL="0" indent="0">
              <a:buClr>
                <a:schemeClr val="tx1">
                  <a:lumMod val="75000"/>
                  <a:lumOff val="25000"/>
                </a:schemeClr>
              </a:buClr>
              <a:buSzPct val="100000"/>
              <a:buFont typeface="Arial"/>
              <a:buNone/>
              <a:defRPr sz="1800" baseline="0"/>
            </a:lvl1pPr>
          </a:lstStyle>
          <a:p>
            <a:pPr lvl="0"/>
            <a:r>
              <a:rPr lang="en-US"/>
              <a:t>Click to edit Master text styles</a:t>
            </a:r>
          </a:p>
        </p:txBody>
      </p:sp>
      <p:sp>
        <p:nvSpPr>
          <p:cNvPr id="8" name="Text Placeholder 7"/>
          <p:cNvSpPr>
            <a:spLocks noGrp="1"/>
          </p:cNvSpPr>
          <p:nvPr>
            <p:ph type="body" sz="quarter" idx="11"/>
          </p:nvPr>
        </p:nvSpPr>
        <p:spPr>
          <a:xfrm>
            <a:off x="1487489" y="548680"/>
            <a:ext cx="9215967" cy="647700"/>
          </a:xfrm>
        </p:spPr>
        <p:txBody>
          <a:bodyPr/>
          <a:lstStyle>
            <a:lvl1pPr marL="0" indent="0">
              <a:buNone/>
              <a:defRPr sz="3200" b="1"/>
            </a:lvl1pPr>
          </a:lstStyle>
          <a:p>
            <a:pPr lvl="0"/>
            <a:r>
              <a:rPr lang="en-US"/>
              <a:t>Click to edit Master text styles</a:t>
            </a:r>
          </a:p>
        </p:txBody>
      </p:sp>
      <p:sp>
        <p:nvSpPr>
          <p:cNvPr id="12" name="Content Placeholder 11"/>
          <p:cNvSpPr>
            <a:spLocks noGrp="1"/>
          </p:cNvSpPr>
          <p:nvPr>
            <p:ph sz="quarter" idx="12"/>
          </p:nvPr>
        </p:nvSpPr>
        <p:spPr>
          <a:xfrm>
            <a:off x="1488018" y="1341439"/>
            <a:ext cx="9215967" cy="3671887"/>
          </a:xfrm>
        </p:spPr>
        <p:txBody>
          <a:bodyPr/>
          <a:lstStyle>
            <a:lvl1pPr marL="0" indent="0">
              <a:buNone/>
              <a:defRPr sz="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85201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82E044-8DCA-4A7E-811D-79CD3940668C}"/>
              </a:ext>
            </a:extLst>
          </p:cNvPr>
          <p:cNvSpPr>
            <a:spLocks noGrp="1"/>
          </p:cNvSpPr>
          <p:nvPr>
            <p:ph type="dt" sz="half" idx="10"/>
          </p:nvPr>
        </p:nvSpPr>
        <p:spPr/>
        <p:txBody>
          <a:bodyPr/>
          <a:lstStyle>
            <a:lvl1pPr>
              <a:defRPr/>
            </a:lvl1pPr>
          </a:lstStyle>
          <a:p>
            <a:pPr>
              <a:defRPr/>
            </a:pPr>
            <a:fld id="{ABE57243-23F2-4EE8-B2EF-05AF76991C1B}" type="datetimeFigureOut">
              <a:rPr lang="en-GB"/>
              <a:pPr>
                <a:defRPr/>
              </a:pPr>
              <a:t>26/02/2023</a:t>
            </a:fld>
            <a:endParaRPr lang="en-GB"/>
          </a:p>
        </p:txBody>
      </p:sp>
      <p:sp>
        <p:nvSpPr>
          <p:cNvPr id="5" name="Footer Placeholder 4">
            <a:extLst>
              <a:ext uri="{FF2B5EF4-FFF2-40B4-BE49-F238E27FC236}">
                <a16:creationId xmlns:a16="http://schemas.microsoft.com/office/drawing/2014/main" id="{3006612E-28D1-42D8-99CF-24363371F44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4796100-471E-403B-AD7E-AAA127C64F1D}"/>
              </a:ext>
            </a:extLst>
          </p:cNvPr>
          <p:cNvSpPr>
            <a:spLocks noGrp="1"/>
          </p:cNvSpPr>
          <p:nvPr>
            <p:ph type="sldNum" sz="quarter" idx="12"/>
          </p:nvPr>
        </p:nvSpPr>
        <p:spPr/>
        <p:txBody>
          <a:bodyPr/>
          <a:lstStyle>
            <a:lvl1pPr>
              <a:defRPr/>
            </a:lvl1pPr>
          </a:lstStyle>
          <a:p>
            <a:fld id="{B3E608F1-4C3D-4265-805F-70719AEAE46D}" type="slidenum">
              <a:rPr lang="en-GB" altLang="en-US"/>
              <a:pPr/>
              <a:t>‹#›</a:t>
            </a:fld>
            <a:endParaRPr lang="en-GB" altLang="en-US"/>
          </a:p>
        </p:txBody>
      </p:sp>
    </p:spTree>
    <p:extLst>
      <p:ext uri="{BB962C8B-B14F-4D97-AF65-F5344CB8AC3E}">
        <p14:creationId xmlns:p14="http://schemas.microsoft.com/office/powerpoint/2010/main" val="115296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3DB10E-84C1-4120-91D7-B1D4DBD96FD9}"/>
              </a:ext>
            </a:extLst>
          </p:cNvPr>
          <p:cNvSpPr>
            <a:spLocks noGrp="1"/>
          </p:cNvSpPr>
          <p:nvPr>
            <p:ph type="dt" sz="half" idx="10"/>
          </p:nvPr>
        </p:nvSpPr>
        <p:spPr/>
        <p:txBody>
          <a:bodyPr/>
          <a:lstStyle>
            <a:lvl1pPr>
              <a:defRPr/>
            </a:lvl1pPr>
          </a:lstStyle>
          <a:p>
            <a:pPr>
              <a:defRPr/>
            </a:pPr>
            <a:fld id="{C75C4596-CC48-4254-BBC1-A12A5551C7B7}" type="datetimeFigureOut">
              <a:rPr lang="en-GB"/>
              <a:pPr>
                <a:defRPr/>
              </a:pPr>
              <a:t>26/02/2023</a:t>
            </a:fld>
            <a:endParaRPr lang="en-GB"/>
          </a:p>
        </p:txBody>
      </p:sp>
      <p:sp>
        <p:nvSpPr>
          <p:cNvPr id="5" name="Footer Placeholder 4">
            <a:extLst>
              <a:ext uri="{FF2B5EF4-FFF2-40B4-BE49-F238E27FC236}">
                <a16:creationId xmlns:a16="http://schemas.microsoft.com/office/drawing/2014/main" id="{828C7E66-B57A-4C51-B8E8-7E90D3E2D0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8EA9670-9FD4-4168-9702-C4DB3905EBDC}"/>
              </a:ext>
            </a:extLst>
          </p:cNvPr>
          <p:cNvSpPr>
            <a:spLocks noGrp="1"/>
          </p:cNvSpPr>
          <p:nvPr>
            <p:ph type="sldNum" sz="quarter" idx="12"/>
          </p:nvPr>
        </p:nvSpPr>
        <p:spPr/>
        <p:txBody>
          <a:bodyPr/>
          <a:lstStyle>
            <a:lvl1pPr>
              <a:defRPr/>
            </a:lvl1pPr>
          </a:lstStyle>
          <a:p>
            <a:fld id="{26551696-46B3-49D7-81A9-FBEB7337CADB}" type="slidenum">
              <a:rPr lang="en-GB" altLang="en-US"/>
              <a:pPr/>
              <a:t>‹#›</a:t>
            </a:fld>
            <a:endParaRPr lang="en-GB" altLang="en-US"/>
          </a:p>
        </p:txBody>
      </p:sp>
    </p:spTree>
    <p:extLst>
      <p:ext uri="{BB962C8B-B14F-4D97-AF65-F5344CB8AC3E}">
        <p14:creationId xmlns:p14="http://schemas.microsoft.com/office/powerpoint/2010/main" val="2226029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8217-C7A9-4274-87E9-BD1B14371F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2FCD3F-26CF-4113-879B-D1E76774B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A5AF07-F87E-42B3-873C-EA6B5E63882F}"/>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5" name="Footer Placeholder 4">
            <a:extLst>
              <a:ext uri="{FF2B5EF4-FFF2-40B4-BE49-F238E27FC236}">
                <a16:creationId xmlns:a16="http://schemas.microsoft.com/office/drawing/2014/main" id="{5EC0F2D7-4133-4565-8756-9580D79FB4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46869F-9B8B-4D26-8F0C-4FE22CD13BAB}"/>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3206233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1025-0D85-4296-941C-9B2EE5052D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DDA28F-0D24-4E4E-9ADE-F3D616C5BA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F64C0C-B652-4497-A013-96F2245B1912}"/>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5" name="Footer Placeholder 4">
            <a:extLst>
              <a:ext uri="{FF2B5EF4-FFF2-40B4-BE49-F238E27FC236}">
                <a16:creationId xmlns:a16="http://schemas.microsoft.com/office/drawing/2014/main" id="{F71A86CC-3FD1-431E-BB13-B41DAF0260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EB5791-EFD0-45B0-8199-6CD883F5ECDA}"/>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3222898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AC87-14B4-478C-943C-68BEDADD5610}"/>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446F1E-8844-4886-BF66-93A55C6435C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75649-EE45-4F1D-B49F-266EB597586E}"/>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5" name="Footer Placeholder 4">
            <a:extLst>
              <a:ext uri="{FF2B5EF4-FFF2-40B4-BE49-F238E27FC236}">
                <a16:creationId xmlns:a16="http://schemas.microsoft.com/office/drawing/2014/main" id="{AE2B3A0A-8BA2-4E45-B5B6-DBF50AF924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1DB7D5-E5B3-457F-87F0-7FFF88911ED6}"/>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2873100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2459-3165-495C-8A04-4714F167CE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8F5723-36FE-431C-9E60-1BAF6D7DC130}"/>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36888E-8B97-4B84-8DC8-3D074CF35605}"/>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5667E7-4EF2-4A27-952D-3940CA9B193D}"/>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6" name="Footer Placeholder 5">
            <a:extLst>
              <a:ext uri="{FF2B5EF4-FFF2-40B4-BE49-F238E27FC236}">
                <a16:creationId xmlns:a16="http://schemas.microsoft.com/office/drawing/2014/main" id="{68B2BCEE-A63F-4F48-8A24-7075AE420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023352-D285-4599-A266-C4F8393C172D}"/>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1863837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4C65-6AA8-4738-8D97-4E05E3D71BB5}"/>
              </a:ext>
            </a:extLst>
          </p:cNvPr>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833E23-7F82-49B8-9F06-B69D8BF6A54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6978A-EDFE-4AB9-85BD-60CA315861EF}"/>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9FCE37-1A0E-4DD8-ADB7-F1F37E05BC6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CA49FB-C056-4808-B1E3-A879EA482B54}"/>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25BA30-C589-40E0-AB8B-D9C20CC3D349}"/>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8" name="Footer Placeholder 7">
            <a:extLst>
              <a:ext uri="{FF2B5EF4-FFF2-40B4-BE49-F238E27FC236}">
                <a16:creationId xmlns:a16="http://schemas.microsoft.com/office/drawing/2014/main" id="{EA84C2E2-05E9-49BE-AE9A-C6E4E8FB00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A70E7A-9D75-470D-8199-6F48873419F4}"/>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2796731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68B1B-5B07-4B34-BDE3-2974391AD3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B31EED-54D2-4183-976C-1699C2E9A298}"/>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4" name="Footer Placeholder 3">
            <a:extLst>
              <a:ext uri="{FF2B5EF4-FFF2-40B4-BE49-F238E27FC236}">
                <a16:creationId xmlns:a16="http://schemas.microsoft.com/office/drawing/2014/main" id="{235D2B64-CFF2-472E-820D-A4584AEF10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674BEF-C7A3-45A0-96E0-C42D611CCC04}"/>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1507576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C4B0E-139C-4753-85B7-3A88B9E09F9F}"/>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3" name="Footer Placeholder 2">
            <a:extLst>
              <a:ext uri="{FF2B5EF4-FFF2-40B4-BE49-F238E27FC236}">
                <a16:creationId xmlns:a16="http://schemas.microsoft.com/office/drawing/2014/main" id="{9BDC76DA-EC0C-4F44-99C7-E2D468AAE8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647DFF-E797-47DF-9688-F93497A39B4E}"/>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2187350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317A-33AE-4637-B541-1702DFE804F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6CAC59-09AE-459D-A24A-E81928C45E81}"/>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D7599D-9B24-469B-9165-792D18472CA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E545-86CC-460A-A76B-8E0552432A24}"/>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6" name="Footer Placeholder 5">
            <a:extLst>
              <a:ext uri="{FF2B5EF4-FFF2-40B4-BE49-F238E27FC236}">
                <a16:creationId xmlns:a16="http://schemas.microsoft.com/office/drawing/2014/main" id="{B45F1810-9663-462A-96AB-366CE72A46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D38695-A03A-402F-9CDA-2719B2D89FB8}"/>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13526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go Basic">
    <p:spTree>
      <p:nvGrpSpPr>
        <p:cNvPr id="1" name=""/>
        <p:cNvGrpSpPr/>
        <p:nvPr/>
      </p:nvGrpSpPr>
      <p:grpSpPr>
        <a:xfrm>
          <a:off x="0" y="0"/>
          <a:ext cx="0" cy="0"/>
          <a:chOff x="0" y="0"/>
          <a:chExt cx="0" cy="0"/>
        </a:xfrm>
      </p:grpSpPr>
      <p:pic>
        <p:nvPicPr>
          <p:cNvPr id="4" name="Picture 2" descr="uw-logo-blue">
            <a:extLst>
              <a:ext uri="{FF2B5EF4-FFF2-40B4-BE49-F238E27FC236}">
                <a16:creationId xmlns:a16="http://schemas.microsoft.com/office/drawing/2014/main" id="{EF600828-D7A1-4E1C-8E55-E3F632CF53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2517" y="5686425"/>
            <a:ext cx="2021416"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5">
            <a:extLst>
              <a:ext uri="{FF2B5EF4-FFF2-40B4-BE49-F238E27FC236}">
                <a16:creationId xmlns:a16="http://schemas.microsoft.com/office/drawing/2014/main" id="{73B3FCC1-2875-413D-B67D-D39EB77C593A}"/>
              </a:ext>
            </a:extLst>
          </p:cNvPr>
          <p:cNvCxnSpPr>
            <a:cxnSpLocks noChangeShapeType="1"/>
          </p:cNvCxnSpPr>
          <p:nvPr/>
        </p:nvCxnSpPr>
        <p:spPr bwMode="auto">
          <a:xfrm>
            <a:off x="9372600" y="5589589"/>
            <a:ext cx="0" cy="871537"/>
          </a:xfrm>
          <a:prstGeom prst="line">
            <a:avLst/>
          </a:prstGeom>
          <a:noFill/>
          <a:ln w="19050">
            <a:solidFill>
              <a:schemeClr val="bg1">
                <a:lumMod val="65000"/>
              </a:schemeClr>
            </a:solidFill>
            <a:round/>
            <a:headEnd/>
            <a:tailEnd/>
          </a:ln>
        </p:spPr>
      </p:cxnSp>
      <p:sp>
        <p:nvSpPr>
          <p:cNvPr id="2" name="Title 1"/>
          <p:cNvSpPr>
            <a:spLocks noGrp="1"/>
          </p:cNvSpPr>
          <p:nvPr>
            <p:ph type="title"/>
          </p:nvPr>
        </p:nvSpPr>
        <p:spPr>
          <a:xfrm>
            <a:off x="1487488" y="548680"/>
            <a:ext cx="9217024" cy="1080120"/>
          </a:xfrm>
        </p:spPr>
        <p:txBody>
          <a:bodyPr anchor="b"/>
          <a:lstStyle>
            <a:lvl1pPr>
              <a:defRPr sz="3200"/>
            </a:lvl1pPr>
          </a:lstStyle>
          <a:p>
            <a:r>
              <a:rPr lang="en-US"/>
              <a:t>Click to edit Master title style</a:t>
            </a:r>
            <a:endParaRPr lang="en-GB"/>
          </a:p>
        </p:txBody>
      </p:sp>
      <p:sp>
        <p:nvSpPr>
          <p:cNvPr id="15" name="Text Placeholder 14"/>
          <p:cNvSpPr>
            <a:spLocks noGrp="1"/>
          </p:cNvSpPr>
          <p:nvPr>
            <p:ph type="body" sz="quarter" idx="10"/>
          </p:nvPr>
        </p:nvSpPr>
        <p:spPr>
          <a:xfrm>
            <a:off x="1488018" y="1916114"/>
            <a:ext cx="9313333" cy="3241079"/>
          </a:xfrm>
        </p:spPr>
        <p:txBody>
          <a:bodyPr/>
          <a:lstStyle>
            <a:lvl1pPr marL="0" indent="0">
              <a:buClr>
                <a:schemeClr val="tx1">
                  <a:lumMod val="75000"/>
                  <a:lumOff val="25000"/>
                </a:schemeClr>
              </a:buClr>
              <a:buSzPct val="100000"/>
              <a:buFont typeface="Arial"/>
              <a:buNone/>
              <a:defRPr sz="2400" baseline="0"/>
            </a:lvl1pPr>
          </a:lstStyle>
          <a:p>
            <a:pPr lvl="0"/>
            <a:r>
              <a:rPr lang="en-US"/>
              <a:t>Click to edit Master text styles</a:t>
            </a:r>
          </a:p>
        </p:txBody>
      </p:sp>
    </p:spTree>
    <p:extLst>
      <p:ext uri="{BB962C8B-B14F-4D97-AF65-F5344CB8AC3E}">
        <p14:creationId xmlns:p14="http://schemas.microsoft.com/office/powerpoint/2010/main" val="3270392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6BF7-B66C-472E-86BA-3D8F5D87B9A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F59FDE-4FC4-46BD-AB10-371F94DD4DA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945CC190-D385-4681-BC20-2DE840C4B64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186BA-00C9-4376-95D2-E6D2D67236AC}"/>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6" name="Footer Placeholder 5">
            <a:extLst>
              <a:ext uri="{FF2B5EF4-FFF2-40B4-BE49-F238E27FC236}">
                <a16:creationId xmlns:a16="http://schemas.microsoft.com/office/drawing/2014/main" id="{C85068A5-B04E-4933-B5B0-A59B453DCB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403A8D-C64F-48EB-9226-842DA1B4E71D}"/>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2407756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B15F-B8A1-464D-99A2-860192AA12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7DB81C-3C7C-410D-9822-D4620F782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B6C2F7-082E-4683-AE6C-EE16B4ABA30A}"/>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5" name="Footer Placeholder 4">
            <a:extLst>
              <a:ext uri="{FF2B5EF4-FFF2-40B4-BE49-F238E27FC236}">
                <a16:creationId xmlns:a16="http://schemas.microsoft.com/office/drawing/2014/main" id="{D2DFF3C1-BDE4-42CE-BAFF-16FA8046D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52C27F-DB8E-417B-A8D7-549ACAC02DA9}"/>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2540296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BB7268-7BA5-4C31-8544-2EFED0704987}"/>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E68CB7-AC7E-4434-BB52-244F5B5D4705}"/>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C4DF7B-6278-4C15-BF69-F39BF8FE2FE7}"/>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5" name="Footer Placeholder 4">
            <a:extLst>
              <a:ext uri="{FF2B5EF4-FFF2-40B4-BE49-F238E27FC236}">
                <a16:creationId xmlns:a16="http://schemas.microsoft.com/office/drawing/2014/main" id="{49347651-FD8E-4134-A030-14288EEB32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CDF479-C588-43A5-88A4-BD55D62CDDC4}"/>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3027277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A578B8-6178-401D-B32A-1C8A4C5BA996}"/>
              </a:ext>
            </a:extLst>
          </p:cNvPr>
          <p:cNvSpPr>
            <a:spLocks noChangeArrowheads="1"/>
          </p:cNvSpPr>
          <p:nvPr/>
        </p:nvSpPr>
        <p:spPr bwMode="auto">
          <a:xfrm>
            <a:off x="-48683" y="0"/>
            <a:ext cx="12384617" cy="6858000"/>
          </a:xfrm>
          <a:prstGeom prst="rect">
            <a:avLst/>
          </a:prstGeom>
          <a:solidFill>
            <a:schemeClr val="bg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6" name="Picture 6">
            <a:extLst>
              <a:ext uri="{FF2B5EF4-FFF2-40B4-BE49-F238E27FC236}">
                <a16:creationId xmlns:a16="http://schemas.microsoft.com/office/drawing/2014/main" id="{561D0A91-3948-4B3B-9B8F-FD69BC3DA9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
            <a:ext cx="1161626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5">
            <a:extLst>
              <a:ext uri="{FF2B5EF4-FFF2-40B4-BE49-F238E27FC236}">
                <a16:creationId xmlns:a16="http://schemas.microsoft.com/office/drawing/2014/main" id="{8D691AEE-0CB0-4215-B239-47C97C9CB8A4}"/>
              </a:ext>
            </a:extLst>
          </p:cNvPr>
          <p:cNvCxnSpPr>
            <a:cxnSpLocks noChangeShapeType="1"/>
          </p:cNvCxnSpPr>
          <p:nvPr/>
        </p:nvCxnSpPr>
        <p:spPr bwMode="auto">
          <a:xfrm>
            <a:off x="9391651" y="5589589"/>
            <a:ext cx="0" cy="87153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pic>
        <p:nvPicPr>
          <p:cNvPr id="8" name="Picture 13" descr="uw-logo-white">
            <a:extLst>
              <a:ext uri="{FF2B5EF4-FFF2-40B4-BE49-F238E27FC236}">
                <a16:creationId xmlns:a16="http://schemas.microsoft.com/office/drawing/2014/main" id="{B5C83E60-EEB8-4F70-8EA6-D9C475EE0F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48285" y="5683250"/>
            <a:ext cx="20193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91477" y="1268761"/>
            <a:ext cx="9601067" cy="1470025"/>
          </a:xfrm>
        </p:spPr>
        <p:txBody>
          <a:bodyPr anchor="b"/>
          <a:lstStyle>
            <a:lvl1pPr>
              <a:defRPr sz="400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391477" y="2826104"/>
            <a:ext cx="9601067" cy="1296144"/>
          </a:xfrm>
        </p:spPr>
        <p:txBody>
          <a:bodyPr/>
          <a:lstStyle>
            <a:lvl1pPr marL="0" indent="0" algn="l">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19" name="Text Placeholder 18"/>
          <p:cNvSpPr>
            <a:spLocks noGrp="1"/>
          </p:cNvSpPr>
          <p:nvPr>
            <p:ph type="body" sz="quarter" idx="10"/>
          </p:nvPr>
        </p:nvSpPr>
        <p:spPr>
          <a:xfrm>
            <a:off x="1391477" y="4221088"/>
            <a:ext cx="9601200" cy="1223962"/>
          </a:xfrm>
        </p:spPr>
        <p:txBody>
          <a:bodyPr/>
          <a:lstStyle>
            <a:lvl1pPr marL="0" indent="0">
              <a:buNone/>
              <a:defRPr sz="1800" strike="noStrike" baseline="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063635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1487488" y="548680"/>
            <a:ext cx="9217024" cy="1080120"/>
          </a:xfrm>
        </p:spPr>
        <p:txBody>
          <a:bodyPr anchor="b"/>
          <a:lstStyle>
            <a:lvl1pPr>
              <a:defRPr sz="3200"/>
            </a:lvl1pPr>
          </a:lstStyle>
          <a:p>
            <a:r>
              <a:rPr lang="en-US"/>
              <a:t>Click to edit Master title style</a:t>
            </a:r>
            <a:endParaRPr lang="en-GB"/>
          </a:p>
        </p:txBody>
      </p:sp>
      <p:sp>
        <p:nvSpPr>
          <p:cNvPr id="15" name="Text Placeholder 14"/>
          <p:cNvSpPr>
            <a:spLocks noGrp="1"/>
          </p:cNvSpPr>
          <p:nvPr>
            <p:ph type="body" sz="quarter" idx="10"/>
          </p:nvPr>
        </p:nvSpPr>
        <p:spPr>
          <a:xfrm>
            <a:off x="1488018" y="1916113"/>
            <a:ext cx="9313333" cy="4321199"/>
          </a:xfrm>
        </p:spPr>
        <p:txBody>
          <a:bodyPr/>
          <a:lstStyle>
            <a:lvl1pPr marL="0" indent="0">
              <a:buClr>
                <a:schemeClr val="tx1">
                  <a:lumMod val="75000"/>
                  <a:lumOff val="25000"/>
                </a:schemeClr>
              </a:buClr>
              <a:buSzPct val="100000"/>
              <a:buFontTx/>
              <a:buNone/>
              <a:defRPr sz="2400" baseline="0"/>
            </a:lvl1pPr>
          </a:lstStyle>
          <a:p>
            <a:pPr lvl="0"/>
            <a:r>
              <a:rPr lang="en-US"/>
              <a:t>Click to edit Master text styles</a:t>
            </a:r>
          </a:p>
        </p:txBody>
      </p:sp>
    </p:spTree>
    <p:extLst>
      <p:ext uri="{BB962C8B-B14F-4D97-AF65-F5344CB8AC3E}">
        <p14:creationId xmlns:p14="http://schemas.microsoft.com/office/powerpoint/2010/main" val="2465915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or Graph Layout">
    <p:spTree>
      <p:nvGrpSpPr>
        <p:cNvPr id="1" name=""/>
        <p:cNvGrpSpPr/>
        <p:nvPr/>
      </p:nvGrpSpPr>
      <p:grpSpPr>
        <a:xfrm>
          <a:off x="0" y="0"/>
          <a:ext cx="0" cy="0"/>
          <a:chOff x="0" y="0"/>
          <a:chExt cx="0" cy="0"/>
        </a:xfrm>
      </p:grpSpPr>
      <p:sp>
        <p:nvSpPr>
          <p:cNvPr id="4" name="Text Placeholder 14"/>
          <p:cNvSpPr>
            <a:spLocks noGrp="1"/>
          </p:cNvSpPr>
          <p:nvPr>
            <p:ph type="body" sz="quarter" idx="10"/>
          </p:nvPr>
        </p:nvSpPr>
        <p:spPr>
          <a:xfrm>
            <a:off x="1487488" y="5229201"/>
            <a:ext cx="9217024" cy="777209"/>
          </a:xfrm>
        </p:spPr>
        <p:txBody>
          <a:bodyPr/>
          <a:lstStyle>
            <a:lvl1pPr marL="0" indent="0">
              <a:buClr>
                <a:schemeClr val="tx1">
                  <a:lumMod val="75000"/>
                  <a:lumOff val="25000"/>
                </a:schemeClr>
              </a:buClr>
              <a:buSzPct val="100000"/>
              <a:buFont typeface="Arial"/>
              <a:buNone/>
              <a:defRPr sz="1800" baseline="0"/>
            </a:lvl1pPr>
          </a:lstStyle>
          <a:p>
            <a:pPr lvl="0"/>
            <a:r>
              <a:rPr lang="en-US"/>
              <a:t>Click to edit Master text styles</a:t>
            </a:r>
          </a:p>
        </p:txBody>
      </p:sp>
      <p:sp>
        <p:nvSpPr>
          <p:cNvPr id="8" name="Text Placeholder 7"/>
          <p:cNvSpPr>
            <a:spLocks noGrp="1"/>
          </p:cNvSpPr>
          <p:nvPr>
            <p:ph type="body" sz="quarter" idx="11"/>
          </p:nvPr>
        </p:nvSpPr>
        <p:spPr>
          <a:xfrm>
            <a:off x="1487489" y="548680"/>
            <a:ext cx="9215967" cy="647700"/>
          </a:xfrm>
        </p:spPr>
        <p:txBody>
          <a:bodyPr/>
          <a:lstStyle>
            <a:lvl1pPr marL="0" indent="0">
              <a:buNone/>
              <a:defRPr sz="3200" b="1"/>
            </a:lvl1pPr>
          </a:lstStyle>
          <a:p>
            <a:pPr lvl="0"/>
            <a:r>
              <a:rPr lang="en-US"/>
              <a:t>Click to edit Master text styles</a:t>
            </a:r>
          </a:p>
        </p:txBody>
      </p:sp>
      <p:sp>
        <p:nvSpPr>
          <p:cNvPr id="12" name="Content Placeholder 11"/>
          <p:cNvSpPr>
            <a:spLocks noGrp="1"/>
          </p:cNvSpPr>
          <p:nvPr>
            <p:ph sz="quarter" idx="12"/>
          </p:nvPr>
        </p:nvSpPr>
        <p:spPr>
          <a:xfrm>
            <a:off x="1488018" y="1341439"/>
            <a:ext cx="9215967" cy="3671887"/>
          </a:xfrm>
        </p:spPr>
        <p:txBody>
          <a:bodyPr/>
          <a:lstStyle>
            <a:lvl1pPr marL="0" indent="0">
              <a:buNone/>
              <a:defRPr sz="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49011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ogo Basic">
    <p:spTree>
      <p:nvGrpSpPr>
        <p:cNvPr id="1" name=""/>
        <p:cNvGrpSpPr/>
        <p:nvPr/>
      </p:nvGrpSpPr>
      <p:grpSpPr>
        <a:xfrm>
          <a:off x="0" y="0"/>
          <a:ext cx="0" cy="0"/>
          <a:chOff x="0" y="0"/>
          <a:chExt cx="0" cy="0"/>
        </a:xfrm>
      </p:grpSpPr>
      <p:pic>
        <p:nvPicPr>
          <p:cNvPr id="4" name="Picture 2" descr="uw-logo-blue">
            <a:extLst>
              <a:ext uri="{FF2B5EF4-FFF2-40B4-BE49-F238E27FC236}">
                <a16:creationId xmlns:a16="http://schemas.microsoft.com/office/drawing/2014/main" id="{EF600828-D7A1-4E1C-8E55-E3F632CF53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2517" y="5686425"/>
            <a:ext cx="2021416"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5">
            <a:extLst>
              <a:ext uri="{FF2B5EF4-FFF2-40B4-BE49-F238E27FC236}">
                <a16:creationId xmlns:a16="http://schemas.microsoft.com/office/drawing/2014/main" id="{73B3FCC1-2875-413D-B67D-D39EB77C593A}"/>
              </a:ext>
            </a:extLst>
          </p:cNvPr>
          <p:cNvCxnSpPr>
            <a:cxnSpLocks noChangeShapeType="1"/>
          </p:cNvCxnSpPr>
          <p:nvPr/>
        </p:nvCxnSpPr>
        <p:spPr bwMode="auto">
          <a:xfrm>
            <a:off x="9372600" y="5589589"/>
            <a:ext cx="0" cy="871537"/>
          </a:xfrm>
          <a:prstGeom prst="line">
            <a:avLst/>
          </a:prstGeom>
          <a:noFill/>
          <a:ln w="19050">
            <a:solidFill>
              <a:schemeClr val="bg1">
                <a:lumMod val="65000"/>
              </a:schemeClr>
            </a:solidFill>
            <a:round/>
            <a:headEnd/>
            <a:tailEnd/>
          </a:ln>
        </p:spPr>
      </p:cxnSp>
      <p:sp>
        <p:nvSpPr>
          <p:cNvPr id="2" name="Title 1"/>
          <p:cNvSpPr>
            <a:spLocks noGrp="1"/>
          </p:cNvSpPr>
          <p:nvPr>
            <p:ph type="title"/>
          </p:nvPr>
        </p:nvSpPr>
        <p:spPr>
          <a:xfrm>
            <a:off x="1487488" y="548680"/>
            <a:ext cx="9217024" cy="1080120"/>
          </a:xfrm>
        </p:spPr>
        <p:txBody>
          <a:bodyPr anchor="b"/>
          <a:lstStyle>
            <a:lvl1pPr>
              <a:defRPr sz="3200"/>
            </a:lvl1pPr>
          </a:lstStyle>
          <a:p>
            <a:r>
              <a:rPr lang="en-US"/>
              <a:t>Click to edit Master title style</a:t>
            </a:r>
            <a:endParaRPr lang="en-GB"/>
          </a:p>
        </p:txBody>
      </p:sp>
      <p:sp>
        <p:nvSpPr>
          <p:cNvPr id="15" name="Text Placeholder 14"/>
          <p:cNvSpPr>
            <a:spLocks noGrp="1"/>
          </p:cNvSpPr>
          <p:nvPr>
            <p:ph type="body" sz="quarter" idx="10"/>
          </p:nvPr>
        </p:nvSpPr>
        <p:spPr>
          <a:xfrm>
            <a:off x="1488018" y="1916114"/>
            <a:ext cx="9313333" cy="3241079"/>
          </a:xfrm>
        </p:spPr>
        <p:txBody>
          <a:bodyPr/>
          <a:lstStyle>
            <a:lvl1pPr marL="0" indent="0">
              <a:buClr>
                <a:schemeClr val="tx1">
                  <a:lumMod val="75000"/>
                  <a:lumOff val="25000"/>
                </a:schemeClr>
              </a:buClr>
              <a:buSzPct val="100000"/>
              <a:buFont typeface="Arial"/>
              <a:buNone/>
              <a:defRPr sz="2400" baseline="0"/>
            </a:lvl1pPr>
          </a:lstStyle>
          <a:p>
            <a:pPr lvl="0"/>
            <a:r>
              <a:rPr lang="en-US"/>
              <a:t>Click to edit Master text styles</a:t>
            </a:r>
          </a:p>
        </p:txBody>
      </p:sp>
    </p:spTree>
    <p:extLst>
      <p:ext uri="{BB962C8B-B14F-4D97-AF65-F5344CB8AC3E}">
        <p14:creationId xmlns:p14="http://schemas.microsoft.com/office/powerpoint/2010/main" val="5469760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ogo Image or Graph Layout">
    <p:spTree>
      <p:nvGrpSpPr>
        <p:cNvPr id="1" name=""/>
        <p:cNvGrpSpPr/>
        <p:nvPr/>
      </p:nvGrpSpPr>
      <p:grpSpPr>
        <a:xfrm>
          <a:off x="0" y="0"/>
          <a:ext cx="0" cy="0"/>
          <a:chOff x="0" y="0"/>
          <a:chExt cx="0" cy="0"/>
        </a:xfrm>
      </p:grpSpPr>
      <p:pic>
        <p:nvPicPr>
          <p:cNvPr id="5" name="Picture 2" descr="uw-logo-blue">
            <a:extLst>
              <a:ext uri="{FF2B5EF4-FFF2-40B4-BE49-F238E27FC236}">
                <a16:creationId xmlns:a16="http://schemas.microsoft.com/office/drawing/2014/main" id="{10486983-CE84-41A6-B8A5-826DBA74C7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2517" y="5686425"/>
            <a:ext cx="2021416"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7048F26-AAC5-461C-B4F3-52B1F5E16DBB}"/>
              </a:ext>
            </a:extLst>
          </p:cNvPr>
          <p:cNvCxnSpPr>
            <a:cxnSpLocks noChangeShapeType="1"/>
          </p:cNvCxnSpPr>
          <p:nvPr/>
        </p:nvCxnSpPr>
        <p:spPr bwMode="auto">
          <a:xfrm>
            <a:off x="9372600" y="5589589"/>
            <a:ext cx="0" cy="871537"/>
          </a:xfrm>
          <a:prstGeom prst="line">
            <a:avLst/>
          </a:prstGeom>
          <a:noFill/>
          <a:ln w="19050">
            <a:solidFill>
              <a:schemeClr val="bg1">
                <a:lumMod val="65000"/>
              </a:schemeClr>
            </a:solidFill>
            <a:round/>
            <a:headEnd/>
            <a:tailEnd/>
          </a:ln>
        </p:spPr>
      </p:cxnSp>
      <p:sp>
        <p:nvSpPr>
          <p:cNvPr id="4" name="Text Placeholder 14"/>
          <p:cNvSpPr>
            <a:spLocks noGrp="1"/>
          </p:cNvSpPr>
          <p:nvPr>
            <p:ph type="body" sz="quarter" idx="10"/>
          </p:nvPr>
        </p:nvSpPr>
        <p:spPr>
          <a:xfrm>
            <a:off x="1487488" y="5229201"/>
            <a:ext cx="7584843" cy="777209"/>
          </a:xfrm>
        </p:spPr>
        <p:txBody>
          <a:bodyPr/>
          <a:lstStyle>
            <a:lvl1pPr marL="0" indent="0">
              <a:buClr>
                <a:schemeClr val="tx1">
                  <a:lumMod val="75000"/>
                  <a:lumOff val="25000"/>
                </a:schemeClr>
              </a:buClr>
              <a:buSzPct val="100000"/>
              <a:buFont typeface="Arial"/>
              <a:buNone/>
              <a:defRPr sz="1800" baseline="0"/>
            </a:lvl1pPr>
          </a:lstStyle>
          <a:p>
            <a:pPr lvl="0"/>
            <a:r>
              <a:rPr lang="en-US"/>
              <a:t>Click to edit Master text styles</a:t>
            </a:r>
          </a:p>
        </p:txBody>
      </p:sp>
      <p:sp>
        <p:nvSpPr>
          <p:cNvPr id="8" name="Text Placeholder 7"/>
          <p:cNvSpPr>
            <a:spLocks noGrp="1"/>
          </p:cNvSpPr>
          <p:nvPr>
            <p:ph type="body" sz="quarter" idx="11"/>
          </p:nvPr>
        </p:nvSpPr>
        <p:spPr>
          <a:xfrm>
            <a:off x="1487489" y="548680"/>
            <a:ext cx="9215967" cy="647700"/>
          </a:xfrm>
        </p:spPr>
        <p:txBody>
          <a:bodyPr/>
          <a:lstStyle>
            <a:lvl1pPr marL="0" indent="0">
              <a:buNone/>
              <a:defRPr sz="3200" b="1"/>
            </a:lvl1pPr>
          </a:lstStyle>
          <a:p>
            <a:pPr lvl="0"/>
            <a:r>
              <a:rPr lang="en-US"/>
              <a:t>Click to edit Master text styles</a:t>
            </a:r>
          </a:p>
        </p:txBody>
      </p:sp>
      <p:sp>
        <p:nvSpPr>
          <p:cNvPr id="12" name="Content Placeholder 11"/>
          <p:cNvSpPr>
            <a:spLocks noGrp="1"/>
          </p:cNvSpPr>
          <p:nvPr>
            <p:ph sz="quarter" idx="12"/>
          </p:nvPr>
        </p:nvSpPr>
        <p:spPr>
          <a:xfrm>
            <a:off x="1488018" y="1341439"/>
            <a:ext cx="9215967" cy="3671887"/>
          </a:xfrm>
        </p:spPr>
        <p:txBody>
          <a:bodyPr/>
          <a:lstStyle>
            <a:lvl1pPr marL="0" indent="0">
              <a:buNone/>
              <a:defRPr sz="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836297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57F11E2-4B38-495A-9BC2-FB48FDEACA52}"/>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defRPr>
            </a:lvl1pPr>
          </a:lstStyle>
          <a:p>
            <a:pPr>
              <a:defRPr/>
            </a:pPr>
            <a:fld id="{CFFCC1A3-7E4C-4F88-948A-7B69E8D65614}" type="datetimeFigureOut">
              <a:rPr lang="en-US" smtClean="0"/>
              <a:pPr>
                <a:defRPr/>
              </a:pPr>
              <a:t>2/26/2023</a:t>
            </a:fld>
            <a:endParaRPr lang="en-US"/>
          </a:p>
        </p:txBody>
      </p:sp>
      <p:sp>
        <p:nvSpPr>
          <p:cNvPr id="5" name="Rectangle 5">
            <a:extLst>
              <a:ext uri="{FF2B5EF4-FFF2-40B4-BE49-F238E27FC236}">
                <a16:creationId xmlns:a16="http://schemas.microsoft.com/office/drawing/2014/main" id="{E1DBEEDB-D081-47EF-BB80-D5F2213D0517}"/>
              </a:ext>
            </a:extLst>
          </p:cNvPr>
          <p:cNvSpPr>
            <a:spLocks noGrp="1" noChangeArrowheads="1"/>
          </p:cNvSpPr>
          <p:nvPr>
            <p:ph type="ftr" sz="quarter" idx="11"/>
          </p:nvPr>
        </p:nvSpPr>
        <p:spPr>
          <a:xfrm>
            <a:off x="4165600" y="6245225"/>
            <a:ext cx="3860800" cy="476250"/>
          </a:xfrm>
          <a:prstGeom prst="rect">
            <a:avLst/>
          </a:prstGeom>
        </p:spPr>
        <p:txBody>
          <a:bodyPr/>
          <a:lstStyle>
            <a:lvl1pPr eaLnBrk="1" hangingPunct="1">
              <a:defRPr>
                <a:latin typeface="Arial" charset="0"/>
              </a:defRPr>
            </a:lvl1pPr>
          </a:lstStyle>
          <a:p>
            <a:pPr>
              <a:defRPr/>
            </a:pPr>
            <a:endParaRPr lang="en-US"/>
          </a:p>
        </p:txBody>
      </p:sp>
      <p:sp>
        <p:nvSpPr>
          <p:cNvPr id="6" name="Rectangle 6">
            <a:extLst>
              <a:ext uri="{FF2B5EF4-FFF2-40B4-BE49-F238E27FC236}">
                <a16:creationId xmlns:a16="http://schemas.microsoft.com/office/drawing/2014/main" id="{94D8FD2B-AE32-4FFD-9D00-2ED660BFE535}"/>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3FB2A03-86E4-41E4-A1CC-CC04CD50AB79}" type="slidenum">
              <a:rPr lang="en-US" altLang="en-US" smtClean="0"/>
              <a:pPr/>
              <a:t>‹#›</a:t>
            </a:fld>
            <a:endParaRPr lang="en-US" altLang="en-US"/>
          </a:p>
        </p:txBody>
      </p:sp>
    </p:spTree>
    <p:extLst>
      <p:ext uri="{BB962C8B-B14F-4D97-AF65-F5344CB8AC3E}">
        <p14:creationId xmlns:p14="http://schemas.microsoft.com/office/powerpoint/2010/main" val="3068050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53564B-CC9D-48B5-9CEC-4A130CEC36C8}"/>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defRPr>
            </a:lvl1pPr>
          </a:lstStyle>
          <a:p>
            <a:pPr>
              <a:defRPr/>
            </a:pPr>
            <a:fld id="{A1278388-F04C-479B-904E-755AB8A40E83}" type="datetimeFigureOut">
              <a:rPr lang="en-US" smtClean="0"/>
              <a:pPr>
                <a:defRPr/>
              </a:pPr>
              <a:t>2/26/2023</a:t>
            </a:fld>
            <a:endParaRPr lang="en-US"/>
          </a:p>
        </p:txBody>
      </p:sp>
      <p:sp>
        <p:nvSpPr>
          <p:cNvPr id="6" name="Footer Placeholder 5">
            <a:extLst>
              <a:ext uri="{FF2B5EF4-FFF2-40B4-BE49-F238E27FC236}">
                <a16:creationId xmlns:a16="http://schemas.microsoft.com/office/drawing/2014/main" id="{4561CA66-3F41-47BB-9906-B223C2FDA1C6}"/>
              </a:ext>
            </a:extLst>
          </p:cNvPr>
          <p:cNvSpPr>
            <a:spLocks noGrp="1" noChangeArrowheads="1"/>
          </p:cNvSpPr>
          <p:nvPr>
            <p:ph type="ftr" sz="quarter" idx="11"/>
          </p:nvPr>
        </p:nvSpPr>
        <p:spPr>
          <a:xfrm>
            <a:off x="4165600" y="6245225"/>
            <a:ext cx="3860800" cy="476250"/>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2226516-1300-432A-9757-B617629ED1A9}"/>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AE962BC-BC7F-46BB-84BC-C6ED9BA40ABA}" type="slidenum">
              <a:rPr lang="en-US" altLang="en-US" smtClean="0"/>
              <a:pPr/>
              <a:t>‹#›</a:t>
            </a:fld>
            <a:endParaRPr lang="en-US" altLang="en-US"/>
          </a:p>
        </p:txBody>
      </p:sp>
    </p:spTree>
    <p:extLst>
      <p:ext uri="{BB962C8B-B14F-4D97-AF65-F5344CB8AC3E}">
        <p14:creationId xmlns:p14="http://schemas.microsoft.com/office/powerpoint/2010/main" val="308457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Image or Graph Layout">
    <p:spTree>
      <p:nvGrpSpPr>
        <p:cNvPr id="1" name=""/>
        <p:cNvGrpSpPr/>
        <p:nvPr/>
      </p:nvGrpSpPr>
      <p:grpSpPr>
        <a:xfrm>
          <a:off x="0" y="0"/>
          <a:ext cx="0" cy="0"/>
          <a:chOff x="0" y="0"/>
          <a:chExt cx="0" cy="0"/>
        </a:xfrm>
      </p:grpSpPr>
      <p:pic>
        <p:nvPicPr>
          <p:cNvPr id="5" name="Picture 2" descr="uw-logo-blue">
            <a:extLst>
              <a:ext uri="{FF2B5EF4-FFF2-40B4-BE49-F238E27FC236}">
                <a16:creationId xmlns:a16="http://schemas.microsoft.com/office/drawing/2014/main" id="{10486983-CE84-41A6-B8A5-826DBA74C7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2517" y="5686425"/>
            <a:ext cx="2021416"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47048F26-AAC5-461C-B4F3-52B1F5E16DBB}"/>
              </a:ext>
            </a:extLst>
          </p:cNvPr>
          <p:cNvCxnSpPr>
            <a:cxnSpLocks noChangeShapeType="1"/>
          </p:cNvCxnSpPr>
          <p:nvPr/>
        </p:nvCxnSpPr>
        <p:spPr bwMode="auto">
          <a:xfrm>
            <a:off x="9372600" y="5589589"/>
            <a:ext cx="0" cy="871537"/>
          </a:xfrm>
          <a:prstGeom prst="line">
            <a:avLst/>
          </a:prstGeom>
          <a:noFill/>
          <a:ln w="19050">
            <a:solidFill>
              <a:schemeClr val="bg1">
                <a:lumMod val="65000"/>
              </a:schemeClr>
            </a:solidFill>
            <a:round/>
            <a:headEnd/>
            <a:tailEnd/>
          </a:ln>
        </p:spPr>
      </p:cxnSp>
      <p:sp>
        <p:nvSpPr>
          <p:cNvPr id="4" name="Text Placeholder 14"/>
          <p:cNvSpPr>
            <a:spLocks noGrp="1"/>
          </p:cNvSpPr>
          <p:nvPr>
            <p:ph type="body" sz="quarter" idx="10"/>
          </p:nvPr>
        </p:nvSpPr>
        <p:spPr>
          <a:xfrm>
            <a:off x="1487488" y="5229201"/>
            <a:ext cx="7584843" cy="777209"/>
          </a:xfrm>
        </p:spPr>
        <p:txBody>
          <a:bodyPr/>
          <a:lstStyle>
            <a:lvl1pPr marL="0" indent="0">
              <a:buClr>
                <a:schemeClr val="tx1">
                  <a:lumMod val="75000"/>
                  <a:lumOff val="25000"/>
                </a:schemeClr>
              </a:buClr>
              <a:buSzPct val="100000"/>
              <a:buFont typeface="Arial"/>
              <a:buNone/>
              <a:defRPr sz="1800" baseline="0"/>
            </a:lvl1pPr>
          </a:lstStyle>
          <a:p>
            <a:pPr lvl="0"/>
            <a:r>
              <a:rPr lang="en-US"/>
              <a:t>Click to edit Master text styles</a:t>
            </a:r>
          </a:p>
        </p:txBody>
      </p:sp>
      <p:sp>
        <p:nvSpPr>
          <p:cNvPr id="8" name="Text Placeholder 7"/>
          <p:cNvSpPr>
            <a:spLocks noGrp="1"/>
          </p:cNvSpPr>
          <p:nvPr>
            <p:ph type="body" sz="quarter" idx="11"/>
          </p:nvPr>
        </p:nvSpPr>
        <p:spPr>
          <a:xfrm>
            <a:off x="1487489" y="548680"/>
            <a:ext cx="9215967" cy="647700"/>
          </a:xfrm>
        </p:spPr>
        <p:txBody>
          <a:bodyPr/>
          <a:lstStyle>
            <a:lvl1pPr marL="0" indent="0">
              <a:buNone/>
              <a:defRPr sz="3200" b="1"/>
            </a:lvl1pPr>
          </a:lstStyle>
          <a:p>
            <a:pPr lvl="0"/>
            <a:r>
              <a:rPr lang="en-US"/>
              <a:t>Click to edit Master text styles</a:t>
            </a:r>
          </a:p>
        </p:txBody>
      </p:sp>
      <p:sp>
        <p:nvSpPr>
          <p:cNvPr id="12" name="Content Placeholder 11"/>
          <p:cNvSpPr>
            <a:spLocks noGrp="1"/>
          </p:cNvSpPr>
          <p:nvPr>
            <p:ph sz="quarter" idx="12"/>
          </p:nvPr>
        </p:nvSpPr>
        <p:spPr>
          <a:xfrm>
            <a:off x="1488018" y="1341439"/>
            <a:ext cx="9215967" cy="3671887"/>
          </a:xfrm>
        </p:spPr>
        <p:txBody>
          <a:bodyPr/>
          <a:lstStyle>
            <a:lvl1pPr marL="0" indent="0">
              <a:buNone/>
              <a:defRPr sz="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158170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000" b="0" i="0" cap="small" baseline="0">
                <a:latin typeface="+mn-lt"/>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40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59251-8FE9-4AAA-B0BA-8A2EC722448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37A4A06-50AB-4069-A616-ED5D549E1183}" type="datetimeFigureOut">
              <a:rPr lang="en-US"/>
              <a:pPr>
                <a:defRPr/>
              </a:pPr>
              <a:t>2/26/2023</a:t>
            </a:fld>
            <a:endParaRPr lang="en-US"/>
          </a:p>
        </p:txBody>
      </p:sp>
      <p:sp>
        <p:nvSpPr>
          <p:cNvPr id="5" name="Footer Placeholder 4">
            <a:extLst>
              <a:ext uri="{FF2B5EF4-FFF2-40B4-BE49-F238E27FC236}">
                <a16:creationId xmlns:a16="http://schemas.microsoft.com/office/drawing/2014/main" id="{9918EC7B-F33B-40BC-ADC4-9CD50035673E}"/>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ADF367C-68BD-4F0B-8731-519B764D7693}"/>
              </a:ext>
            </a:extLst>
          </p:cNvPr>
          <p:cNvSpPr>
            <a:spLocks noGrp="1"/>
          </p:cNvSpPr>
          <p:nvPr>
            <p:ph type="sldNum" sz="quarter" idx="12"/>
          </p:nvPr>
        </p:nvSpPr>
        <p:spPr/>
        <p:txBody>
          <a:bodyPr/>
          <a:lstStyle>
            <a:lvl1pPr>
              <a:defRPr>
                <a:latin typeface="Arial" panose="020B0604020202020204" pitchFamily="34" charset="0"/>
              </a:defRPr>
            </a:lvl1pPr>
          </a:lstStyle>
          <a:p>
            <a:fld id="{3B059D02-99F2-44EE-9C86-BC8019B07EBE}" type="slidenum">
              <a:rPr lang="en-US" altLang="en-US"/>
              <a:pPr/>
              <a:t>‹#›</a:t>
            </a:fld>
            <a:endParaRPr lang="en-US" altLang="en-US"/>
          </a:p>
        </p:txBody>
      </p:sp>
    </p:spTree>
    <p:extLst>
      <p:ext uri="{BB962C8B-B14F-4D97-AF65-F5344CB8AC3E}">
        <p14:creationId xmlns:p14="http://schemas.microsoft.com/office/powerpoint/2010/main" val="3934392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52276-AE92-404F-A555-93032B61ED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19813F-A8EB-4F12-AD7F-7794B0B6C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092408-FDB2-4E18-A9FD-EFD6478B9E70}"/>
              </a:ext>
            </a:extLst>
          </p:cNvPr>
          <p:cNvSpPr>
            <a:spLocks noGrp="1"/>
          </p:cNvSpPr>
          <p:nvPr>
            <p:ph type="dt" sz="half" idx="10"/>
          </p:nvPr>
        </p:nvSpPr>
        <p:spPr/>
        <p:txBody>
          <a:bodyPr/>
          <a:lstStyle/>
          <a:p>
            <a:fld id="{D2FE9BD8-521A-45B0-ACA2-57847ED322D4}" type="datetimeFigureOut">
              <a:rPr lang="en-GB" smtClean="0"/>
              <a:t>26/02/2023</a:t>
            </a:fld>
            <a:endParaRPr lang="en-GB"/>
          </a:p>
        </p:txBody>
      </p:sp>
      <p:sp>
        <p:nvSpPr>
          <p:cNvPr id="5" name="Footer Placeholder 4">
            <a:extLst>
              <a:ext uri="{FF2B5EF4-FFF2-40B4-BE49-F238E27FC236}">
                <a16:creationId xmlns:a16="http://schemas.microsoft.com/office/drawing/2014/main" id="{170B4766-74C1-4EC2-AED9-39A7E6916C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F5F402-C59E-4FC2-AD81-A178065B34CA}"/>
              </a:ext>
            </a:extLst>
          </p:cNvPr>
          <p:cNvSpPr>
            <a:spLocks noGrp="1"/>
          </p:cNvSpPr>
          <p:nvPr>
            <p:ph type="sldNum" sz="quarter" idx="12"/>
          </p:nvPr>
        </p:nvSpPr>
        <p:spPr/>
        <p:txBody>
          <a:bodyPr/>
          <a:lstStyle/>
          <a:p>
            <a:fld id="{76AE9F3D-93BD-41C9-BB63-94AE7BD47851}" type="slidenum">
              <a:rPr lang="en-GB" smtClean="0"/>
              <a:t>‹#›</a:t>
            </a:fld>
            <a:endParaRPr lang="en-GB"/>
          </a:p>
        </p:txBody>
      </p:sp>
    </p:spTree>
    <p:extLst>
      <p:ext uri="{BB962C8B-B14F-4D97-AF65-F5344CB8AC3E}">
        <p14:creationId xmlns:p14="http://schemas.microsoft.com/office/powerpoint/2010/main" val="4336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F7E7-A459-4562-81B4-77F01AE87D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55F39F-AFC0-4C48-B51C-8EFA76375B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4B812A-567B-42ED-BBBE-9AAEAB96A681}"/>
              </a:ext>
            </a:extLst>
          </p:cNvPr>
          <p:cNvSpPr>
            <a:spLocks noGrp="1"/>
          </p:cNvSpPr>
          <p:nvPr>
            <p:ph type="dt" sz="half" idx="10"/>
          </p:nvPr>
        </p:nvSpPr>
        <p:spPr/>
        <p:txBody>
          <a:bodyPr/>
          <a:lstStyle/>
          <a:p>
            <a:fld id="{D2FE9BD8-521A-45B0-ACA2-57847ED322D4}" type="datetimeFigureOut">
              <a:rPr lang="en-GB" smtClean="0"/>
              <a:t>26/02/2023</a:t>
            </a:fld>
            <a:endParaRPr lang="en-GB"/>
          </a:p>
        </p:txBody>
      </p:sp>
      <p:sp>
        <p:nvSpPr>
          <p:cNvPr id="5" name="Footer Placeholder 4">
            <a:extLst>
              <a:ext uri="{FF2B5EF4-FFF2-40B4-BE49-F238E27FC236}">
                <a16:creationId xmlns:a16="http://schemas.microsoft.com/office/drawing/2014/main" id="{C288E6D3-2F0A-4C5E-B752-703E5C1ABA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C4D1E2-17A8-4A3D-954F-6A638F952135}"/>
              </a:ext>
            </a:extLst>
          </p:cNvPr>
          <p:cNvSpPr>
            <a:spLocks noGrp="1"/>
          </p:cNvSpPr>
          <p:nvPr>
            <p:ph type="sldNum" sz="quarter" idx="12"/>
          </p:nvPr>
        </p:nvSpPr>
        <p:spPr/>
        <p:txBody>
          <a:bodyPr/>
          <a:lstStyle/>
          <a:p>
            <a:fld id="{76AE9F3D-93BD-41C9-BB63-94AE7BD47851}" type="slidenum">
              <a:rPr lang="en-GB" smtClean="0"/>
              <a:t>‹#›</a:t>
            </a:fld>
            <a:endParaRPr lang="en-GB"/>
          </a:p>
        </p:txBody>
      </p:sp>
    </p:spTree>
    <p:extLst>
      <p:ext uri="{BB962C8B-B14F-4D97-AF65-F5344CB8AC3E}">
        <p14:creationId xmlns:p14="http://schemas.microsoft.com/office/powerpoint/2010/main" val="38608060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6D20-4F42-484E-9D06-5DD164A7CA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1C0BE3-E98A-46FB-AAD6-A29CF3DD3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CF3531-2787-488F-90D1-785E9FFFE17B}"/>
              </a:ext>
            </a:extLst>
          </p:cNvPr>
          <p:cNvSpPr>
            <a:spLocks noGrp="1"/>
          </p:cNvSpPr>
          <p:nvPr>
            <p:ph type="dt" sz="half" idx="10"/>
          </p:nvPr>
        </p:nvSpPr>
        <p:spPr/>
        <p:txBody>
          <a:bodyPr/>
          <a:lstStyle/>
          <a:p>
            <a:fld id="{D2FE9BD8-521A-45B0-ACA2-57847ED322D4}" type="datetimeFigureOut">
              <a:rPr lang="en-GB" smtClean="0"/>
              <a:t>26/02/2023</a:t>
            </a:fld>
            <a:endParaRPr lang="en-GB"/>
          </a:p>
        </p:txBody>
      </p:sp>
      <p:sp>
        <p:nvSpPr>
          <p:cNvPr id="5" name="Footer Placeholder 4">
            <a:extLst>
              <a:ext uri="{FF2B5EF4-FFF2-40B4-BE49-F238E27FC236}">
                <a16:creationId xmlns:a16="http://schemas.microsoft.com/office/drawing/2014/main" id="{00E8C7BE-7A7E-43B8-B7F2-7DCEA0D174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6EF36-3417-4D45-940F-D0608A618633}"/>
              </a:ext>
            </a:extLst>
          </p:cNvPr>
          <p:cNvSpPr>
            <a:spLocks noGrp="1"/>
          </p:cNvSpPr>
          <p:nvPr>
            <p:ph type="sldNum" sz="quarter" idx="12"/>
          </p:nvPr>
        </p:nvSpPr>
        <p:spPr/>
        <p:txBody>
          <a:bodyPr/>
          <a:lstStyle/>
          <a:p>
            <a:fld id="{76AE9F3D-93BD-41C9-BB63-94AE7BD47851}" type="slidenum">
              <a:rPr lang="en-GB" smtClean="0"/>
              <a:t>‹#›</a:t>
            </a:fld>
            <a:endParaRPr lang="en-GB"/>
          </a:p>
        </p:txBody>
      </p:sp>
    </p:spTree>
    <p:extLst>
      <p:ext uri="{BB962C8B-B14F-4D97-AF65-F5344CB8AC3E}">
        <p14:creationId xmlns:p14="http://schemas.microsoft.com/office/powerpoint/2010/main" val="3382862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7B77-7042-406B-8F8E-B1862B729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2ECC39-9F7D-4685-A787-CC8E37643F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BA37C7-0481-484E-8F86-816B6C05DD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0624CF-A2E8-4E92-B80A-BCF3AF8AAB56}"/>
              </a:ext>
            </a:extLst>
          </p:cNvPr>
          <p:cNvSpPr>
            <a:spLocks noGrp="1"/>
          </p:cNvSpPr>
          <p:nvPr>
            <p:ph type="dt" sz="half" idx="10"/>
          </p:nvPr>
        </p:nvSpPr>
        <p:spPr/>
        <p:txBody>
          <a:bodyPr/>
          <a:lstStyle/>
          <a:p>
            <a:fld id="{D2FE9BD8-521A-45B0-ACA2-57847ED322D4}" type="datetimeFigureOut">
              <a:rPr lang="en-GB" smtClean="0"/>
              <a:t>26/02/2023</a:t>
            </a:fld>
            <a:endParaRPr lang="en-GB"/>
          </a:p>
        </p:txBody>
      </p:sp>
      <p:sp>
        <p:nvSpPr>
          <p:cNvPr id="6" name="Footer Placeholder 5">
            <a:extLst>
              <a:ext uri="{FF2B5EF4-FFF2-40B4-BE49-F238E27FC236}">
                <a16:creationId xmlns:a16="http://schemas.microsoft.com/office/drawing/2014/main" id="{C9C69021-CABA-4EE5-AE3C-E9A29DB9BD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6AC9C-8950-47D9-83FC-54B026E1966E}"/>
              </a:ext>
            </a:extLst>
          </p:cNvPr>
          <p:cNvSpPr>
            <a:spLocks noGrp="1"/>
          </p:cNvSpPr>
          <p:nvPr>
            <p:ph type="sldNum" sz="quarter" idx="12"/>
          </p:nvPr>
        </p:nvSpPr>
        <p:spPr/>
        <p:txBody>
          <a:bodyPr/>
          <a:lstStyle/>
          <a:p>
            <a:fld id="{76AE9F3D-93BD-41C9-BB63-94AE7BD47851}" type="slidenum">
              <a:rPr lang="en-GB" smtClean="0"/>
              <a:t>‹#›</a:t>
            </a:fld>
            <a:endParaRPr lang="en-GB"/>
          </a:p>
        </p:txBody>
      </p:sp>
    </p:spTree>
    <p:extLst>
      <p:ext uri="{BB962C8B-B14F-4D97-AF65-F5344CB8AC3E}">
        <p14:creationId xmlns:p14="http://schemas.microsoft.com/office/powerpoint/2010/main" val="4048089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EE73-37D3-48E3-9E13-28D5D325F5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83E509-752C-4206-80EE-991C232D7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AA22CE-5575-4F4A-A470-6BFA17A707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8BE8E6-24E1-4F87-91A4-2A78E0A67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EEA2D1-8BA8-4E61-8BED-E58EF3712B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FB8B9B-9C5B-46E3-9EE6-594A4D61DAB6}"/>
              </a:ext>
            </a:extLst>
          </p:cNvPr>
          <p:cNvSpPr>
            <a:spLocks noGrp="1"/>
          </p:cNvSpPr>
          <p:nvPr>
            <p:ph type="dt" sz="half" idx="10"/>
          </p:nvPr>
        </p:nvSpPr>
        <p:spPr/>
        <p:txBody>
          <a:bodyPr/>
          <a:lstStyle/>
          <a:p>
            <a:fld id="{D2FE9BD8-521A-45B0-ACA2-57847ED322D4}" type="datetimeFigureOut">
              <a:rPr lang="en-GB" smtClean="0"/>
              <a:t>26/02/2023</a:t>
            </a:fld>
            <a:endParaRPr lang="en-GB"/>
          </a:p>
        </p:txBody>
      </p:sp>
      <p:sp>
        <p:nvSpPr>
          <p:cNvPr id="8" name="Footer Placeholder 7">
            <a:extLst>
              <a:ext uri="{FF2B5EF4-FFF2-40B4-BE49-F238E27FC236}">
                <a16:creationId xmlns:a16="http://schemas.microsoft.com/office/drawing/2014/main" id="{ED9D87DD-D57F-443A-88FC-7F704DE2D6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5B94F4-BB86-4D03-A4A3-055BAB9711E0}"/>
              </a:ext>
            </a:extLst>
          </p:cNvPr>
          <p:cNvSpPr>
            <a:spLocks noGrp="1"/>
          </p:cNvSpPr>
          <p:nvPr>
            <p:ph type="sldNum" sz="quarter" idx="12"/>
          </p:nvPr>
        </p:nvSpPr>
        <p:spPr/>
        <p:txBody>
          <a:bodyPr/>
          <a:lstStyle/>
          <a:p>
            <a:fld id="{76AE9F3D-93BD-41C9-BB63-94AE7BD47851}" type="slidenum">
              <a:rPr lang="en-GB" smtClean="0"/>
              <a:t>‹#›</a:t>
            </a:fld>
            <a:endParaRPr lang="en-GB"/>
          </a:p>
        </p:txBody>
      </p:sp>
    </p:spTree>
    <p:extLst>
      <p:ext uri="{BB962C8B-B14F-4D97-AF65-F5344CB8AC3E}">
        <p14:creationId xmlns:p14="http://schemas.microsoft.com/office/powerpoint/2010/main" val="3107317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6F5B3-BD44-4846-9464-6BE3903BDF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D646E0-509E-46B7-B168-EDF93A3F56F8}"/>
              </a:ext>
            </a:extLst>
          </p:cNvPr>
          <p:cNvSpPr>
            <a:spLocks noGrp="1"/>
          </p:cNvSpPr>
          <p:nvPr>
            <p:ph type="dt" sz="half" idx="10"/>
          </p:nvPr>
        </p:nvSpPr>
        <p:spPr/>
        <p:txBody>
          <a:bodyPr/>
          <a:lstStyle/>
          <a:p>
            <a:fld id="{D2FE9BD8-521A-45B0-ACA2-57847ED322D4}" type="datetimeFigureOut">
              <a:rPr lang="en-GB" smtClean="0"/>
              <a:t>26/02/2023</a:t>
            </a:fld>
            <a:endParaRPr lang="en-GB"/>
          </a:p>
        </p:txBody>
      </p:sp>
      <p:sp>
        <p:nvSpPr>
          <p:cNvPr id="4" name="Footer Placeholder 3">
            <a:extLst>
              <a:ext uri="{FF2B5EF4-FFF2-40B4-BE49-F238E27FC236}">
                <a16:creationId xmlns:a16="http://schemas.microsoft.com/office/drawing/2014/main" id="{30A93703-3F40-475F-B929-DBB57B082E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B15E89-6B9D-4552-87F7-6D2EDDA0C719}"/>
              </a:ext>
            </a:extLst>
          </p:cNvPr>
          <p:cNvSpPr>
            <a:spLocks noGrp="1"/>
          </p:cNvSpPr>
          <p:nvPr>
            <p:ph type="sldNum" sz="quarter" idx="12"/>
          </p:nvPr>
        </p:nvSpPr>
        <p:spPr/>
        <p:txBody>
          <a:bodyPr/>
          <a:lstStyle/>
          <a:p>
            <a:fld id="{76AE9F3D-93BD-41C9-BB63-94AE7BD47851}" type="slidenum">
              <a:rPr lang="en-GB" smtClean="0"/>
              <a:t>‹#›</a:t>
            </a:fld>
            <a:endParaRPr lang="en-GB"/>
          </a:p>
        </p:txBody>
      </p:sp>
    </p:spTree>
    <p:extLst>
      <p:ext uri="{BB962C8B-B14F-4D97-AF65-F5344CB8AC3E}">
        <p14:creationId xmlns:p14="http://schemas.microsoft.com/office/powerpoint/2010/main" val="1960952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523E0-7FA2-42E4-ADF0-B8D6053849B8}"/>
              </a:ext>
            </a:extLst>
          </p:cNvPr>
          <p:cNvSpPr>
            <a:spLocks noGrp="1"/>
          </p:cNvSpPr>
          <p:nvPr>
            <p:ph type="dt" sz="half" idx="10"/>
          </p:nvPr>
        </p:nvSpPr>
        <p:spPr/>
        <p:txBody>
          <a:bodyPr/>
          <a:lstStyle/>
          <a:p>
            <a:fld id="{D2FE9BD8-521A-45B0-ACA2-57847ED322D4}" type="datetimeFigureOut">
              <a:rPr lang="en-GB" smtClean="0"/>
              <a:t>26/02/2023</a:t>
            </a:fld>
            <a:endParaRPr lang="en-GB"/>
          </a:p>
        </p:txBody>
      </p:sp>
      <p:sp>
        <p:nvSpPr>
          <p:cNvPr id="3" name="Footer Placeholder 2">
            <a:extLst>
              <a:ext uri="{FF2B5EF4-FFF2-40B4-BE49-F238E27FC236}">
                <a16:creationId xmlns:a16="http://schemas.microsoft.com/office/drawing/2014/main" id="{6DA19E2C-4577-4523-B484-F13A35F5B3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6AA996-3490-47B2-B3E4-58BE92BEBCE6}"/>
              </a:ext>
            </a:extLst>
          </p:cNvPr>
          <p:cNvSpPr>
            <a:spLocks noGrp="1"/>
          </p:cNvSpPr>
          <p:nvPr>
            <p:ph type="sldNum" sz="quarter" idx="12"/>
          </p:nvPr>
        </p:nvSpPr>
        <p:spPr/>
        <p:txBody>
          <a:bodyPr/>
          <a:lstStyle/>
          <a:p>
            <a:fld id="{76AE9F3D-93BD-41C9-BB63-94AE7BD47851}" type="slidenum">
              <a:rPr lang="en-GB" smtClean="0"/>
              <a:t>‹#›</a:t>
            </a:fld>
            <a:endParaRPr lang="en-GB"/>
          </a:p>
        </p:txBody>
      </p:sp>
    </p:spTree>
    <p:extLst>
      <p:ext uri="{BB962C8B-B14F-4D97-AF65-F5344CB8AC3E}">
        <p14:creationId xmlns:p14="http://schemas.microsoft.com/office/powerpoint/2010/main" val="22888170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112F-93C4-47E7-9034-50F86A76D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740767-2C14-4F47-B9E8-0E30DDC8F9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2483D3-2730-4D8F-943B-E7802BF51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640CC5-F7E3-4BD2-B5A5-90666D4B259C}"/>
              </a:ext>
            </a:extLst>
          </p:cNvPr>
          <p:cNvSpPr>
            <a:spLocks noGrp="1"/>
          </p:cNvSpPr>
          <p:nvPr>
            <p:ph type="dt" sz="half" idx="10"/>
          </p:nvPr>
        </p:nvSpPr>
        <p:spPr/>
        <p:txBody>
          <a:bodyPr/>
          <a:lstStyle/>
          <a:p>
            <a:fld id="{D2FE9BD8-521A-45B0-ACA2-57847ED322D4}" type="datetimeFigureOut">
              <a:rPr lang="en-GB" smtClean="0"/>
              <a:t>26/02/2023</a:t>
            </a:fld>
            <a:endParaRPr lang="en-GB"/>
          </a:p>
        </p:txBody>
      </p:sp>
      <p:sp>
        <p:nvSpPr>
          <p:cNvPr id="6" name="Footer Placeholder 5">
            <a:extLst>
              <a:ext uri="{FF2B5EF4-FFF2-40B4-BE49-F238E27FC236}">
                <a16:creationId xmlns:a16="http://schemas.microsoft.com/office/drawing/2014/main" id="{0F7121C2-0032-4023-9BFB-C1E1F6ADB8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E5F4AD-3B86-4708-9775-B6E2857C6B5C}"/>
              </a:ext>
            </a:extLst>
          </p:cNvPr>
          <p:cNvSpPr>
            <a:spLocks noGrp="1"/>
          </p:cNvSpPr>
          <p:nvPr>
            <p:ph type="sldNum" sz="quarter" idx="12"/>
          </p:nvPr>
        </p:nvSpPr>
        <p:spPr/>
        <p:txBody>
          <a:bodyPr/>
          <a:lstStyle/>
          <a:p>
            <a:fld id="{76AE9F3D-93BD-41C9-BB63-94AE7BD47851}" type="slidenum">
              <a:rPr lang="en-GB" smtClean="0"/>
              <a:t>‹#›</a:t>
            </a:fld>
            <a:endParaRPr lang="en-GB"/>
          </a:p>
        </p:txBody>
      </p:sp>
    </p:spTree>
    <p:extLst>
      <p:ext uri="{BB962C8B-B14F-4D97-AF65-F5344CB8AC3E}">
        <p14:creationId xmlns:p14="http://schemas.microsoft.com/office/powerpoint/2010/main" val="3020012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281E-3B32-4748-8CF5-69539B8D1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F6DB20-BF78-4ADE-9FB3-B166DD4749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ECC5FF74-6214-49EF-977E-56AA4080E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9FC62-775C-4B33-808E-660E8232A4FD}"/>
              </a:ext>
            </a:extLst>
          </p:cNvPr>
          <p:cNvSpPr>
            <a:spLocks noGrp="1"/>
          </p:cNvSpPr>
          <p:nvPr>
            <p:ph type="dt" sz="half" idx="10"/>
          </p:nvPr>
        </p:nvSpPr>
        <p:spPr/>
        <p:txBody>
          <a:bodyPr/>
          <a:lstStyle/>
          <a:p>
            <a:fld id="{D2FE9BD8-521A-45B0-ACA2-57847ED322D4}" type="datetimeFigureOut">
              <a:rPr lang="en-GB" smtClean="0"/>
              <a:t>26/02/2023</a:t>
            </a:fld>
            <a:endParaRPr lang="en-GB"/>
          </a:p>
        </p:txBody>
      </p:sp>
      <p:sp>
        <p:nvSpPr>
          <p:cNvPr id="6" name="Footer Placeholder 5">
            <a:extLst>
              <a:ext uri="{FF2B5EF4-FFF2-40B4-BE49-F238E27FC236}">
                <a16:creationId xmlns:a16="http://schemas.microsoft.com/office/drawing/2014/main" id="{FA540175-934C-4AB4-9F5A-DE4EACF8D2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5B92B4-1153-482D-B961-392C929E2F7D}"/>
              </a:ext>
            </a:extLst>
          </p:cNvPr>
          <p:cNvSpPr>
            <a:spLocks noGrp="1"/>
          </p:cNvSpPr>
          <p:nvPr>
            <p:ph type="sldNum" sz="quarter" idx="12"/>
          </p:nvPr>
        </p:nvSpPr>
        <p:spPr/>
        <p:txBody>
          <a:bodyPr/>
          <a:lstStyle/>
          <a:p>
            <a:fld id="{76AE9F3D-93BD-41C9-BB63-94AE7BD47851}" type="slidenum">
              <a:rPr lang="en-GB" smtClean="0"/>
              <a:t>‹#›</a:t>
            </a:fld>
            <a:endParaRPr lang="en-GB"/>
          </a:p>
        </p:txBody>
      </p:sp>
    </p:spTree>
    <p:extLst>
      <p:ext uri="{BB962C8B-B14F-4D97-AF65-F5344CB8AC3E}">
        <p14:creationId xmlns:p14="http://schemas.microsoft.com/office/powerpoint/2010/main" val="13286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57F11E2-4B38-495A-9BC2-FB48FDEACA52}"/>
              </a:ext>
            </a:extLst>
          </p:cNvPr>
          <p:cNvSpPr>
            <a:spLocks noGrp="1" noChangeArrowheads="1"/>
          </p:cNvSpPr>
          <p:nvPr>
            <p:ph type="dt" sz="half" idx="10"/>
          </p:nvPr>
        </p:nvSpPr>
        <p:spPr>
          <a:xfrm>
            <a:off x="609600" y="6245225"/>
            <a:ext cx="2844800" cy="476250"/>
          </a:xfrm>
          <a:prstGeom prst="rect">
            <a:avLst/>
          </a:prstGeom>
        </p:spPr>
        <p:txBody>
          <a:bodyPr/>
          <a:lstStyle>
            <a:lvl1pPr eaLnBrk="1" hangingPunct="1">
              <a:defRPr>
                <a:latin typeface="Arial" charset="0"/>
              </a:defRPr>
            </a:lvl1pPr>
          </a:lstStyle>
          <a:p>
            <a:fld id="{FCEEC8B3-C9DF-47FE-938F-29123D398A45}" type="datetimeFigureOut">
              <a:rPr lang="en-GB" smtClean="0"/>
              <a:t>26/02/2023</a:t>
            </a:fld>
            <a:endParaRPr lang="en-GB"/>
          </a:p>
        </p:txBody>
      </p:sp>
      <p:sp>
        <p:nvSpPr>
          <p:cNvPr id="5" name="Rectangle 5">
            <a:extLst>
              <a:ext uri="{FF2B5EF4-FFF2-40B4-BE49-F238E27FC236}">
                <a16:creationId xmlns:a16="http://schemas.microsoft.com/office/drawing/2014/main" id="{E1DBEEDB-D081-47EF-BB80-D5F2213D0517}"/>
              </a:ext>
            </a:extLst>
          </p:cNvPr>
          <p:cNvSpPr>
            <a:spLocks noGrp="1" noChangeArrowheads="1"/>
          </p:cNvSpPr>
          <p:nvPr>
            <p:ph type="ftr" sz="quarter" idx="11"/>
          </p:nvPr>
        </p:nvSpPr>
        <p:spPr>
          <a:xfrm>
            <a:off x="4165600" y="6245225"/>
            <a:ext cx="3860800" cy="476250"/>
          </a:xfrm>
          <a:prstGeom prst="rect">
            <a:avLst/>
          </a:prstGeom>
        </p:spPr>
        <p:txBody>
          <a:bodyPr/>
          <a:lstStyle>
            <a:lvl1pPr eaLnBrk="1" hangingPunct="1">
              <a:defRPr>
                <a:latin typeface="Arial" charset="0"/>
              </a:defRPr>
            </a:lvl1pPr>
          </a:lstStyle>
          <a:p>
            <a:endParaRPr lang="en-GB"/>
          </a:p>
        </p:txBody>
      </p:sp>
      <p:sp>
        <p:nvSpPr>
          <p:cNvPr id="6" name="Rectangle 6">
            <a:extLst>
              <a:ext uri="{FF2B5EF4-FFF2-40B4-BE49-F238E27FC236}">
                <a16:creationId xmlns:a16="http://schemas.microsoft.com/office/drawing/2014/main" id="{94D8FD2B-AE32-4FFD-9D00-2ED660BFE535}"/>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F6D3479-212A-427C-B84A-B60AC8B5B183}" type="slidenum">
              <a:rPr lang="en-GB" smtClean="0"/>
              <a:t>‹#›</a:t>
            </a:fld>
            <a:endParaRPr lang="en-GB"/>
          </a:p>
        </p:txBody>
      </p:sp>
    </p:spTree>
    <p:extLst>
      <p:ext uri="{BB962C8B-B14F-4D97-AF65-F5344CB8AC3E}">
        <p14:creationId xmlns:p14="http://schemas.microsoft.com/office/powerpoint/2010/main" val="20868675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A98C-9A9A-4076-9C39-1E864DA416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E0CAFF-D6CC-42A9-B358-6DAF48787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F11880-EA0D-4DE1-BCFE-E11CAA715A5B}"/>
              </a:ext>
            </a:extLst>
          </p:cNvPr>
          <p:cNvSpPr>
            <a:spLocks noGrp="1"/>
          </p:cNvSpPr>
          <p:nvPr>
            <p:ph type="dt" sz="half" idx="10"/>
          </p:nvPr>
        </p:nvSpPr>
        <p:spPr/>
        <p:txBody>
          <a:bodyPr/>
          <a:lstStyle/>
          <a:p>
            <a:fld id="{D2FE9BD8-521A-45B0-ACA2-57847ED322D4}" type="datetimeFigureOut">
              <a:rPr lang="en-GB" smtClean="0"/>
              <a:t>26/02/2023</a:t>
            </a:fld>
            <a:endParaRPr lang="en-GB"/>
          </a:p>
        </p:txBody>
      </p:sp>
      <p:sp>
        <p:nvSpPr>
          <p:cNvPr id="5" name="Footer Placeholder 4">
            <a:extLst>
              <a:ext uri="{FF2B5EF4-FFF2-40B4-BE49-F238E27FC236}">
                <a16:creationId xmlns:a16="http://schemas.microsoft.com/office/drawing/2014/main" id="{8102D736-BEBE-49FD-8A07-A455C8B6A6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8F24F4-EC19-4FB2-A016-EE253594CBF3}"/>
              </a:ext>
            </a:extLst>
          </p:cNvPr>
          <p:cNvSpPr>
            <a:spLocks noGrp="1"/>
          </p:cNvSpPr>
          <p:nvPr>
            <p:ph type="sldNum" sz="quarter" idx="12"/>
          </p:nvPr>
        </p:nvSpPr>
        <p:spPr/>
        <p:txBody>
          <a:bodyPr/>
          <a:lstStyle/>
          <a:p>
            <a:fld id="{76AE9F3D-93BD-41C9-BB63-94AE7BD47851}" type="slidenum">
              <a:rPr lang="en-GB" smtClean="0"/>
              <a:t>‹#›</a:t>
            </a:fld>
            <a:endParaRPr lang="en-GB"/>
          </a:p>
        </p:txBody>
      </p:sp>
    </p:spTree>
    <p:extLst>
      <p:ext uri="{BB962C8B-B14F-4D97-AF65-F5344CB8AC3E}">
        <p14:creationId xmlns:p14="http://schemas.microsoft.com/office/powerpoint/2010/main" val="19070634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15D09-497C-40B4-B773-1D72D81CD8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C14F51-3D31-44FF-9E91-A0F222C24E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E633D0-DCE0-4998-B16B-665DC11E4305}"/>
              </a:ext>
            </a:extLst>
          </p:cNvPr>
          <p:cNvSpPr>
            <a:spLocks noGrp="1"/>
          </p:cNvSpPr>
          <p:nvPr>
            <p:ph type="dt" sz="half" idx="10"/>
          </p:nvPr>
        </p:nvSpPr>
        <p:spPr/>
        <p:txBody>
          <a:bodyPr/>
          <a:lstStyle/>
          <a:p>
            <a:fld id="{D2FE9BD8-521A-45B0-ACA2-57847ED322D4}" type="datetimeFigureOut">
              <a:rPr lang="en-GB" smtClean="0"/>
              <a:t>26/02/2023</a:t>
            </a:fld>
            <a:endParaRPr lang="en-GB"/>
          </a:p>
        </p:txBody>
      </p:sp>
      <p:sp>
        <p:nvSpPr>
          <p:cNvPr id="5" name="Footer Placeholder 4">
            <a:extLst>
              <a:ext uri="{FF2B5EF4-FFF2-40B4-BE49-F238E27FC236}">
                <a16:creationId xmlns:a16="http://schemas.microsoft.com/office/drawing/2014/main" id="{E4A63DCB-381D-4F81-AFAD-4FA03C3A45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C4B2F4-5D53-4E59-803F-A43610B046FD}"/>
              </a:ext>
            </a:extLst>
          </p:cNvPr>
          <p:cNvSpPr>
            <a:spLocks noGrp="1"/>
          </p:cNvSpPr>
          <p:nvPr>
            <p:ph type="sldNum" sz="quarter" idx="12"/>
          </p:nvPr>
        </p:nvSpPr>
        <p:spPr/>
        <p:txBody>
          <a:bodyPr/>
          <a:lstStyle/>
          <a:p>
            <a:fld id="{76AE9F3D-93BD-41C9-BB63-94AE7BD47851}" type="slidenum">
              <a:rPr lang="en-GB" smtClean="0"/>
              <a:t>‹#›</a:t>
            </a:fld>
            <a:endParaRPr lang="en-GB"/>
          </a:p>
        </p:txBody>
      </p:sp>
    </p:spTree>
    <p:extLst>
      <p:ext uri="{BB962C8B-B14F-4D97-AF65-F5344CB8AC3E}">
        <p14:creationId xmlns:p14="http://schemas.microsoft.com/office/powerpoint/2010/main" val="37424184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642F48D-EEBE-4A77-850C-8253D303AA9B}"/>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0321357-EC2C-4639-93A3-EE33791278BF}" type="datetimeFigureOut">
              <a:rPr lang="en-US"/>
              <a:pPr>
                <a:defRPr/>
              </a:pPr>
              <a:t>2/26/2023</a:t>
            </a:fld>
            <a:endParaRPr lang="en-US"/>
          </a:p>
        </p:txBody>
      </p:sp>
      <p:sp>
        <p:nvSpPr>
          <p:cNvPr id="5" name="Footer Placeholder 4">
            <a:extLst>
              <a:ext uri="{FF2B5EF4-FFF2-40B4-BE49-F238E27FC236}">
                <a16:creationId xmlns:a16="http://schemas.microsoft.com/office/drawing/2014/main" id="{D840D363-C1C8-452D-A1FF-2CC754E02D2A}"/>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D9A5304-E8FE-4DF6-A0A4-877DB9180E83}"/>
              </a:ext>
            </a:extLst>
          </p:cNvPr>
          <p:cNvSpPr>
            <a:spLocks noGrp="1"/>
          </p:cNvSpPr>
          <p:nvPr>
            <p:ph type="sldNum" sz="quarter" idx="12"/>
          </p:nvPr>
        </p:nvSpPr>
        <p:spPr/>
        <p:txBody>
          <a:bodyPr/>
          <a:lstStyle>
            <a:lvl1pPr>
              <a:defRPr>
                <a:latin typeface="Arial" panose="020B0604020202020204" pitchFamily="34" charset="0"/>
              </a:defRPr>
            </a:lvl1pPr>
          </a:lstStyle>
          <a:p>
            <a:fld id="{AE023F1E-D762-4710-94C0-416B01E504CF}" type="slidenum">
              <a:rPr lang="en-US" altLang="en-US"/>
              <a:pPr/>
              <a:t>‹#›</a:t>
            </a:fld>
            <a:endParaRPr lang="en-US" altLang="en-US"/>
          </a:p>
        </p:txBody>
      </p:sp>
    </p:spTree>
    <p:extLst>
      <p:ext uri="{BB962C8B-B14F-4D97-AF65-F5344CB8AC3E}">
        <p14:creationId xmlns:p14="http://schemas.microsoft.com/office/powerpoint/2010/main" val="163938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AB6F4-C8E3-4925-9A54-7A4A1D7FE23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FFCC1A3-7E4C-4F88-948A-7B69E8D65614}" type="datetimeFigureOut">
              <a:rPr lang="en-US"/>
              <a:pPr>
                <a:defRPr/>
              </a:pPr>
              <a:t>2/26/2023</a:t>
            </a:fld>
            <a:endParaRPr lang="en-US"/>
          </a:p>
        </p:txBody>
      </p:sp>
      <p:sp>
        <p:nvSpPr>
          <p:cNvPr id="5" name="Footer Placeholder 4">
            <a:extLst>
              <a:ext uri="{FF2B5EF4-FFF2-40B4-BE49-F238E27FC236}">
                <a16:creationId xmlns:a16="http://schemas.microsoft.com/office/drawing/2014/main" id="{41ED5D5F-0AC1-411E-899F-78C37DFE2B00}"/>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D00273E-83B6-4233-AD1A-BA94462E2896}"/>
              </a:ext>
            </a:extLst>
          </p:cNvPr>
          <p:cNvSpPr>
            <a:spLocks noGrp="1"/>
          </p:cNvSpPr>
          <p:nvPr>
            <p:ph type="sldNum" sz="quarter" idx="12"/>
          </p:nvPr>
        </p:nvSpPr>
        <p:spPr/>
        <p:txBody>
          <a:bodyPr/>
          <a:lstStyle>
            <a:lvl1pPr>
              <a:defRPr>
                <a:latin typeface="Arial" panose="020B0604020202020204" pitchFamily="34" charset="0"/>
              </a:defRPr>
            </a:lvl1pPr>
          </a:lstStyle>
          <a:p>
            <a:fld id="{93FB2A03-86E4-41E4-A1CC-CC04CD50AB79}" type="slidenum">
              <a:rPr lang="en-US" altLang="en-US"/>
              <a:pPr/>
              <a:t>‹#›</a:t>
            </a:fld>
            <a:endParaRPr lang="en-US" altLang="en-US"/>
          </a:p>
        </p:txBody>
      </p:sp>
    </p:spTree>
    <p:extLst>
      <p:ext uri="{BB962C8B-B14F-4D97-AF65-F5344CB8AC3E}">
        <p14:creationId xmlns:p14="http://schemas.microsoft.com/office/powerpoint/2010/main" val="15118426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59251-8FE9-4AAA-B0BA-8A2EC722448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37A4A06-50AB-4069-A616-ED5D549E1183}" type="datetimeFigureOut">
              <a:rPr lang="en-US"/>
              <a:pPr>
                <a:defRPr/>
              </a:pPr>
              <a:t>2/26/2023</a:t>
            </a:fld>
            <a:endParaRPr lang="en-US"/>
          </a:p>
        </p:txBody>
      </p:sp>
      <p:sp>
        <p:nvSpPr>
          <p:cNvPr id="5" name="Footer Placeholder 4">
            <a:extLst>
              <a:ext uri="{FF2B5EF4-FFF2-40B4-BE49-F238E27FC236}">
                <a16:creationId xmlns:a16="http://schemas.microsoft.com/office/drawing/2014/main" id="{9918EC7B-F33B-40BC-ADC4-9CD50035673E}"/>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ADF367C-68BD-4F0B-8731-519B764D7693}"/>
              </a:ext>
            </a:extLst>
          </p:cNvPr>
          <p:cNvSpPr>
            <a:spLocks noGrp="1"/>
          </p:cNvSpPr>
          <p:nvPr>
            <p:ph type="sldNum" sz="quarter" idx="12"/>
          </p:nvPr>
        </p:nvSpPr>
        <p:spPr/>
        <p:txBody>
          <a:bodyPr/>
          <a:lstStyle>
            <a:lvl1pPr>
              <a:defRPr>
                <a:latin typeface="Arial" panose="020B0604020202020204" pitchFamily="34" charset="0"/>
              </a:defRPr>
            </a:lvl1pPr>
          </a:lstStyle>
          <a:p>
            <a:fld id="{3B059D02-99F2-44EE-9C86-BC8019B07EBE}" type="slidenum">
              <a:rPr lang="en-US" altLang="en-US"/>
              <a:pPr/>
              <a:t>‹#›</a:t>
            </a:fld>
            <a:endParaRPr lang="en-US" altLang="en-US"/>
          </a:p>
        </p:txBody>
      </p:sp>
    </p:spTree>
    <p:extLst>
      <p:ext uri="{BB962C8B-B14F-4D97-AF65-F5344CB8AC3E}">
        <p14:creationId xmlns:p14="http://schemas.microsoft.com/office/powerpoint/2010/main" val="1747375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162AFC-3067-4F94-B0F6-329898B40A29}"/>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1278388-F04C-479B-904E-755AB8A40E83}" type="datetimeFigureOut">
              <a:rPr lang="en-US"/>
              <a:pPr>
                <a:defRPr/>
              </a:pPr>
              <a:t>2/26/2023</a:t>
            </a:fld>
            <a:endParaRPr lang="en-US"/>
          </a:p>
        </p:txBody>
      </p:sp>
      <p:sp>
        <p:nvSpPr>
          <p:cNvPr id="6" name="Footer Placeholder 5">
            <a:extLst>
              <a:ext uri="{FF2B5EF4-FFF2-40B4-BE49-F238E27FC236}">
                <a16:creationId xmlns:a16="http://schemas.microsoft.com/office/drawing/2014/main" id="{B1CEF787-D8C1-4A51-BCD8-587B39C58AE2}"/>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03F52CC-EEF7-4B79-B513-B72C34B4A0CB}"/>
              </a:ext>
            </a:extLst>
          </p:cNvPr>
          <p:cNvSpPr>
            <a:spLocks noGrp="1"/>
          </p:cNvSpPr>
          <p:nvPr>
            <p:ph type="sldNum" sz="quarter" idx="12"/>
          </p:nvPr>
        </p:nvSpPr>
        <p:spPr/>
        <p:txBody>
          <a:bodyPr/>
          <a:lstStyle>
            <a:lvl1pPr>
              <a:defRPr>
                <a:latin typeface="Arial" panose="020B0604020202020204" pitchFamily="34" charset="0"/>
              </a:defRPr>
            </a:lvl1pPr>
          </a:lstStyle>
          <a:p>
            <a:fld id="{FAE962BC-BC7F-46BB-84BC-C6ED9BA40ABA}" type="slidenum">
              <a:rPr lang="en-US" altLang="en-US"/>
              <a:pPr/>
              <a:t>‹#›</a:t>
            </a:fld>
            <a:endParaRPr lang="en-US" altLang="en-US"/>
          </a:p>
        </p:txBody>
      </p:sp>
    </p:spTree>
    <p:extLst>
      <p:ext uri="{BB962C8B-B14F-4D97-AF65-F5344CB8AC3E}">
        <p14:creationId xmlns:p14="http://schemas.microsoft.com/office/powerpoint/2010/main" val="13379868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A7B8A3-FF1F-46AB-88A6-A848DC97CAB3}"/>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1400724-6794-4F37-B5C1-00C4D7EF11AE}" type="datetimeFigureOut">
              <a:rPr lang="en-US"/>
              <a:pPr>
                <a:defRPr/>
              </a:pPr>
              <a:t>2/26/2023</a:t>
            </a:fld>
            <a:endParaRPr lang="en-US"/>
          </a:p>
        </p:txBody>
      </p:sp>
      <p:sp>
        <p:nvSpPr>
          <p:cNvPr id="8" name="Footer Placeholder 7">
            <a:extLst>
              <a:ext uri="{FF2B5EF4-FFF2-40B4-BE49-F238E27FC236}">
                <a16:creationId xmlns:a16="http://schemas.microsoft.com/office/drawing/2014/main" id="{C3A4CBD2-218D-44AB-8B8F-597453346D1E}"/>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ACB4ECC5-220D-43F5-9E1B-29D55BDD8E3D}"/>
              </a:ext>
            </a:extLst>
          </p:cNvPr>
          <p:cNvSpPr>
            <a:spLocks noGrp="1"/>
          </p:cNvSpPr>
          <p:nvPr>
            <p:ph type="sldNum" sz="quarter" idx="12"/>
          </p:nvPr>
        </p:nvSpPr>
        <p:spPr/>
        <p:txBody>
          <a:bodyPr/>
          <a:lstStyle>
            <a:lvl1pPr>
              <a:defRPr>
                <a:latin typeface="Arial" panose="020B0604020202020204" pitchFamily="34" charset="0"/>
              </a:defRPr>
            </a:lvl1pPr>
          </a:lstStyle>
          <a:p>
            <a:fld id="{D81520C5-7A04-405F-82AB-EA7590B460BF}" type="slidenum">
              <a:rPr lang="en-US" altLang="en-US"/>
              <a:pPr/>
              <a:t>‹#›</a:t>
            </a:fld>
            <a:endParaRPr lang="en-US" altLang="en-US"/>
          </a:p>
        </p:txBody>
      </p:sp>
    </p:spTree>
    <p:extLst>
      <p:ext uri="{BB962C8B-B14F-4D97-AF65-F5344CB8AC3E}">
        <p14:creationId xmlns:p14="http://schemas.microsoft.com/office/powerpoint/2010/main" val="3526958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EA82C1-C9A6-416D-BCDF-FD46FF8EBE0E}"/>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6FAD62B-8D0C-465B-B07F-138AB8A21327}" type="datetimeFigureOut">
              <a:rPr lang="en-US"/>
              <a:pPr>
                <a:defRPr/>
              </a:pPr>
              <a:t>2/26/2023</a:t>
            </a:fld>
            <a:endParaRPr lang="en-US"/>
          </a:p>
        </p:txBody>
      </p:sp>
      <p:sp>
        <p:nvSpPr>
          <p:cNvPr id="4" name="Footer Placeholder 3">
            <a:extLst>
              <a:ext uri="{FF2B5EF4-FFF2-40B4-BE49-F238E27FC236}">
                <a16:creationId xmlns:a16="http://schemas.microsoft.com/office/drawing/2014/main" id="{F39D1383-4EF0-4C83-BC06-B942679B6942}"/>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F87B4769-19A0-4E84-A340-EAA2E0A922C7}"/>
              </a:ext>
            </a:extLst>
          </p:cNvPr>
          <p:cNvSpPr>
            <a:spLocks noGrp="1"/>
          </p:cNvSpPr>
          <p:nvPr>
            <p:ph type="sldNum" sz="quarter" idx="12"/>
          </p:nvPr>
        </p:nvSpPr>
        <p:spPr/>
        <p:txBody>
          <a:bodyPr/>
          <a:lstStyle>
            <a:lvl1pPr>
              <a:defRPr>
                <a:latin typeface="Arial" panose="020B0604020202020204" pitchFamily="34" charset="0"/>
              </a:defRPr>
            </a:lvl1pPr>
          </a:lstStyle>
          <a:p>
            <a:fld id="{29B72E30-9F70-4382-BC43-0C06222F87C7}" type="slidenum">
              <a:rPr lang="en-US" altLang="en-US"/>
              <a:pPr/>
              <a:t>‹#›</a:t>
            </a:fld>
            <a:endParaRPr lang="en-US" altLang="en-US"/>
          </a:p>
        </p:txBody>
      </p:sp>
    </p:spTree>
    <p:extLst>
      <p:ext uri="{BB962C8B-B14F-4D97-AF65-F5344CB8AC3E}">
        <p14:creationId xmlns:p14="http://schemas.microsoft.com/office/powerpoint/2010/main" val="40748853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78547-7534-4B98-A703-5512DEFA7E72}"/>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40FE286-6C24-413D-A093-9FCCDA8A7A47}" type="datetimeFigureOut">
              <a:rPr lang="en-US"/>
              <a:pPr>
                <a:defRPr/>
              </a:pPr>
              <a:t>2/26/2023</a:t>
            </a:fld>
            <a:endParaRPr lang="en-US"/>
          </a:p>
        </p:txBody>
      </p:sp>
      <p:sp>
        <p:nvSpPr>
          <p:cNvPr id="3" name="Footer Placeholder 2">
            <a:extLst>
              <a:ext uri="{FF2B5EF4-FFF2-40B4-BE49-F238E27FC236}">
                <a16:creationId xmlns:a16="http://schemas.microsoft.com/office/drawing/2014/main" id="{0CAEA813-58F4-4F2F-9C1A-A78526C2390C}"/>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B7C3C67F-4649-40A5-A50B-3F3324A3718A}"/>
              </a:ext>
            </a:extLst>
          </p:cNvPr>
          <p:cNvSpPr>
            <a:spLocks noGrp="1"/>
          </p:cNvSpPr>
          <p:nvPr>
            <p:ph type="sldNum" sz="quarter" idx="12"/>
          </p:nvPr>
        </p:nvSpPr>
        <p:spPr/>
        <p:txBody>
          <a:bodyPr/>
          <a:lstStyle>
            <a:lvl1pPr>
              <a:defRPr>
                <a:latin typeface="Arial" panose="020B0604020202020204" pitchFamily="34" charset="0"/>
              </a:defRPr>
            </a:lvl1pPr>
          </a:lstStyle>
          <a:p>
            <a:fld id="{DF16AFA9-8806-4C3E-B6E4-9D2861194818}" type="slidenum">
              <a:rPr lang="en-US" altLang="en-US"/>
              <a:pPr/>
              <a:t>‹#›</a:t>
            </a:fld>
            <a:endParaRPr lang="en-US" altLang="en-US"/>
          </a:p>
        </p:txBody>
      </p:sp>
    </p:spTree>
    <p:extLst>
      <p:ext uri="{BB962C8B-B14F-4D97-AF65-F5344CB8AC3E}">
        <p14:creationId xmlns:p14="http://schemas.microsoft.com/office/powerpoint/2010/main" val="36982759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3FCAFA0-8DBB-4398-B377-ABF067ED8245}"/>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F1C025C-C327-499F-92BD-14C2663A4608}" type="datetimeFigureOut">
              <a:rPr lang="en-US"/>
              <a:pPr>
                <a:defRPr/>
              </a:pPr>
              <a:t>2/26/2023</a:t>
            </a:fld>
            <a:endParaRPr lang="en-US"/>
          </a:p>
        </p:txBody>
      </p:sp>
      <p:sp>
        <p:nvSpPr>
          <p:cNvPr id="6" name="Footer Placeholder 5">
            <a:extLst>
              <a:ext uri="{FF2B5EF4-FFF2-40B4-BE49-F238E27FC236}">
                <a16:creationId xmlns:a16="http://schemas.microsoft.com/office/drawing/2014/main" id="{ABDF55C0-AF94-48C3-B6C0-808AB748D0B2}"/>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711B4B8-8A40-44B9-9059-814328ACB8AD}"/>
              </a:ext>
            </a:extLst>
          </p:cNvPr>
          <p:cNvSpPr>
            <a:spLocks noGrp="1"/>
          </p:cNvSpPr>
          <p:nvPr>
            <p:ph type="sldNum" sz="quarter" idx="12"/>
          </p:nvPr>
        </p:nvSpPr>
        <p:spPr/>
        <p:txBody>
          <a:bodyPr/>
          <a:lstStyle>
            <a:lvl1pPr>
              <a:defRPr>
                <a:latin typeface="Arial" panose="020B0604020202020204" pitchFamily="34" charset="0"/>
              </a:defRPr>
            </a:lvl1pPr>
          </a:lstStyle>
          <a:p>
            <a:fld id="{A61139D2-24B2-4875-914A-200BAB3605E3}" type="slidenum">
              <a:rPr lang="en-US" altLang="en-US"/>
              <a:pPr/>
              <a:t>‹#›</a:t>
            </a:fld>
            <a:endParaRPr lang="en-US" altLang="en-US"/>
          </a:p>
        </p:txBody>
      </p:sp>
    </p:spTree>
    <p:extLst>
      <p:ext uri="{BB962C8B-B14F-4D97-AF65-F5344CB8AC3E}">
        <p14:creationId xmlns:p14="http://schemas.microsoft.com/office/powerpoint/2010/main" val="417466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FA3A-1704-4AD5-8F65-B3F744462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8C4995-6159-42CF-9BC2-3B4FCA5F11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6EFF2D-4E27-459B-91C4-DDA42C93DD1B}"/>
              </a:ext>
            </a:extLst>
          </p:cNvPr>
          <p:cNvSpPr>
            <a:spLocks noGrp="1"/>
          </p:cNvSpPr>
          <p:nvPr>
            <p:ph type="dt" sz="half" idx="10"/>
          </p:nvPr>
        </p:nvSpPr>
        <p:spPr/>
        <p:txBody>
          <a:bodyPr/>
          <a:lstStyle/>
          <a:p>
            <a:fld id="{FCEEC8B3-C9DF-47FE-938F-29123D398A45}" type="datetimeFigureOut">
              <a:rPr lang="en-GB" smtClean="0"/>
              <a:t>26/02/2023</a:t>
            </a:fld>
            <a:endParaRPr lang="en-GB"/>
          </a:p>
        </p:txBody>
      </p:sp>
      <p:sp>
        <p:nvSpPr>
          <p:cNvPr id="5" name="Footer Placeholder 4">
            <a:extLst>
              <a:ext uri="{FF2B5EF4-FFF2-40B4-BE49-F238E27FC236}">
                <a16:creationId xmlns:a16="http://schemas.microsoft.com/office/drawing/2014/main" id="{E70BAC7D-033E-4D35-9362-44239347E6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2D154-73DA-40F8-84C2-7932ED366796}"/>
              </a:ext>
            </a:extLst>
          </p:cNvPr>
          <p:cNvSpPr>
            <a:spLocks noGrp="1"/>
          </p:cNvSpPr>
          <p:nvPr>
            <p:ph type="sldNum" sz="quarter" idx="12"/>
          </p:nvPr>
        </p:nvSpPr>
        <p:spPr/>
        <p:txBody>
          <a:bodyPr/>
          <a:lstStyle/>
          <a:p>
            <a:fld id="{EF6D3479-212A-427C-B84A-B60AC8B5B183}" type="slidenum">
              <a:rPr lang="en-GB" smtClean="0"/>
              <a:t>‹#›</a:t>
            </a:fld>
            <a:endParaRPr lang="en-GB"/>
          </a:p>
        </p:txBody>
      </p:sp>
    </p:spTree>
    <p:extLst>
      <p:ext uri="{BB962C8B-B14F-4D97-AF65-F5344CB8AC3E}">
        <p14:creationId xmlns:p14="http://schemas.microsoft.com/office/powerpoint/2010/main" val="4761482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F343497-5233-4C83-8D15-73FE8ACF897C}"/>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D1E430B-0849-4F12-AD00-04B97DD61D67}" type="datetimeFigureOut">
              <a:rPr lang="en-US"/>
              <a:pPr>
                <a:defRPr/>
              </a:pPr>
              <a:t>2/26/2023</a:t>
            </a:fld>
            <a:endParaRPr lang="en-US"/>
          </a:p>
        </p:txBody>
      </p:sp>
      <p:sp>
        <p:nvSpPr>
          <p:cNvPr id="6" name="Footer Placeholder 5">
            <a:extLst>
              <a:ext uri="{FF2B5EF4-FFF2-40B4-BE49-F238E27FC236}">
                <a16:creationId xmlns:a16="http://schemas.microsoft.com/office/drawing/2014/main" id="{CC4FD7CA-450D-49AD-98B8-9FE21EB54EEA}"/>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6ED0A8B7-83AD-4F72-87C1-3221CB0ECF1B}"/>
              </a:ext>
            </a:extLst>
          </p:cNvPr>
          <p:cNvSpPr>
            <a:spLocks noGrp="1"/>
          </p:cNvSpPr>
          <p:nvPr>
            <p:ph type="sldNum" sz="quarter" idx="12"/>
          </p:nvPr>
        </p:nvSpPr>
        <p:spPr/>
        <p:txBody>
          <a:bodyPr/>
          <a:lstStyle>
            <a:lvl1pPr>
              <a:defRPr>
                <a:latin typeface="Arial" panose="020B0604020202020204" pitchFamily="34" charset="0"/>
              </a:defRPr>
            </a:lvl1pPr>
          </a:lstStyle>
          <a:p>
            <a:fld id="{76AB9F83-CAA0-4FCD-896B-2CB567445DE0}" type="slidenum">
              <a:rPr lang="en-US" altLang="en-US"/>
              <a:pPr/>
              <a:t>‹#›</a:t>
            </a:fld>
            <a:endParaRPr lang="en-US" altLang="en-US"/>
          </a:p>
        </p:txBody>
      </p:sp>
    </p:spTree>
    <p:extLst>
      <p:ext uri="{BB962C8B-B14F-4D97-AF65-F5344CB8AC3E}">
        <p14:creationId xmlns:p14="http://schemas.microsoft.com/office/powerpoint/2010/main" val="9039337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09170-D2A0-4855-BDA4-C48AE9790B4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7E89D62-E1B1-426F-B717-790881F7E1E9}" type="datetimeFigureOut">
              <a:rPr lang="en-US"/>
              <a:pPr>
                <a:defRPr/>
              </a:pPr>
              <a:t>2/26/2023</a:t>
            </a:fld>
            <a:endParaRPr lang="en-US"/>
          </a:p>
        </p:txBody>
      </p:sp>
      <p:sp>
        <p:nvSpPr>
          <p:cNvPr id="5" name="Footer Placeholder 4">
            <a:extLst>
              <a:ext uri="{FF2B5EF4-FFF2-40B4-BE49-F238E27FC236}">
                <a16:creationId xmlns:a16="http://schemas.microsoft.com/office/drawing/2014/main" id="{2209A9A4-8E16-421B-BE09-91C2A9BA28BF}"/>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109D1A2-92DB-4D70-9401-59C1F09C3BDF}"/>
              </a:ext>
            </a:extLst>
          </p:cNvPr>
          <p:cNvSpPr>
            <a:spLocks noGrp="1"/>
          </p:cNvSpPr>
          <p:nvPr>
            <p:ph type="sldNum" sz="quarter" idx="12"/>
          </p:nvPr>
        </p:nvSpPr>
        <p:spPr/>
        <p:txBody>
          <a:bodyPr/>
          <a:lstStyle>
            <a:lvl1pPr>
              <a:defRPr>
                <a:latin typeface="Arial" panose="020B0604020202020204" pitchFamily="34" charset="0"/>
              </a:defRPr>
            </a:lvl1pPr>
          </a:lstStyle>
          <a:p>
            <a:fld id="{10FC6C33-80BD-4080-BD40-7CE4A3B76A8B}" type="slidenum">
              <a:rPr lang="en-US" altLang="en-US"/>
              <a:pPr/>
              <a:t>‹#›</a:t>
            </a:fld>
            <a:endParaRPr lang="en-US" altLang="en-US"/>
          </a:p>
        </p:txBody>
      </p:sp>
    </p:spTree>
    <p:extLst>
      <p:ext uri="{BB962C8B-B14F-4D97-AF65-F5344CB8AC3E}">
        <p14:creationId xmlns:p14="http://schemas.microsoft.com/office/powerpoint/2010/main" val="18855396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8C2D2-E1E0-4577-8870-D20F39FAF05F}"/>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8A1D12A-9F88-426F-A888-582C01857050}" type="datetimeFigureOut">
              <a:rPr lang="en-US"/>
              <a:pPr>
                <a:defRPr/>
              </a:pPr>
              <a:t>2/26/2023</a:t>
            </a:fld>
            <a:endParaRPr lang="en-US"/>
          </a:p>
        </p:txBody>
      </p:sp>
      <p:sp>
        <p:nvSpPr>
          <p:cNvPr id="5" name="Footer Placeholder 4">
            <a:extLst>
              <a:ext uri="{FF2B5EF4-FFF2-40B4-BE49-F238E27FC236}">
                <a16:creationId xmlns:a16="http://schemas.microsoft.com/office/drawing/2014/main" id="{E9A483E4-26FC-4529-9DE4-BAFA36DDD7E3}"/>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5D086C3-E034-4EF8-B051-B3C6A8844977}"/>
              </a:ext>
            </a:extLst>
          </p:cNvPr>
          <p:cNvSpPr>
            <a:spLocks noGrp="1"/>
          </p:cNvSpPr>
          <p:nvPr>
            <p:ph type="sldNum" sz="quarter" idx="12"/>
          </p:nvPr>
        </p:nvSpPr>
        <p:spPr/>
        <p:txBody>
          <a:bodyPr/>
          <a:lstStyle>
            <a:lvl1pPr>
              <a:defRPr>
                <a:latin typeface="Arial" panose="020B0604020202020204" pitchFamily="34" charset="0"/>
              </a:defRPr>
            </a:lvl1pPr>
          </a:lstStyle>
          <a:p>
            <a:fld id="{517C5FCC-7138-43B0-A876-98C81F7DFF0A}" type="slidenum">
              <a:rPr lang="en-US" altLang="en-US"/>
              <a:pPr/>
              <a:t>‹#›</a:t>
            </a:fld>
            <a:endParaRPr lang="en-US" altLang="en-US"/>
          </a:p>
        </p:txBody>
      </p:sp>
    </p:spTree>
    <p:extLst>
      <p:ext uri="{BB962C8B-B14F-4D97-AF65-F5344CB8AC3E}">
        <p14:creationId xmlns:p14="http://schemas.microsoft.com/office/powerpoint/2010/main" val="741831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1766EF-CF79-4C2F-A80C-09BAB7CE1AB2}"/>
              </a:ext>
            </a:extLst>
          </p:cNvPr>
          <p:cNvSpPr>
            <a:spLocks noChangeArrowheads="1"/>
          </p:cNvSpPr>
          <p:nvPr/>
        </p:nvSpPr>
        <p:spPr bwMode="auto">
          <a:xfrm>
            <a:off x="-48683" y="0"/>
            <a:ext cx="12384617" cy="6858000"/>
          </a:xfrm>
          <a:prstGeom prst="rect">
            <a:avLst/>
          </a:prstGeom>
          <a:solidFill>
            <a:schemeClr val="bg1"/>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rgbClr val="000000"/>
              </a:solidFill>
              <a:latin typeface="Calibri" pitchFamily="34" charset="0"/>
            </a:endParaRPr>
          </a:p>
        </p:txBody>
      </p:sp>
      <p:pic>
        <p:nvPicPr>
          <p:cNvPr id="6" name="Picture 6">
            <a:extLst>
              <a:ext uri="{FF2B5EF4-FFF2-40B4-BE49-F238E27FC236}">
                <a16:creationId xmlns:a16="http://schemas.microsoft.com/office/drawing/2014/main" id="{6FC78762-1FEF-4B52-9F1D-FF6CA246DE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
            <a:ext cx="1161626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5">
            <a:extLst>
              <a:ext uri="{FF2B5EF4-FFF2-40B4-BE49-F238E27FC236}">
                <a16:creationId xmlns:a16="http://schemas.microsoft.com/office/drawing/2014/main" id="{FD993A3E-6EB4-490D-B27C-8B375ADA821B}"/>
              </a:ext>
            </a:extLst>
          </p:cNvPr>
          <p:cNvCxnSpPr>
            <a:cxnSpLocks noChangeShapeType="1"/>
          </p:cNvCxnSpPr>
          <p:nvPr/>
        </p:nvCxnSpPr>
        <p:spPr bwMode="auto">
          <a:xfrm>
            <a:off x="9391651" y="5589589"/>
            <a:ext cx="0" cy="87153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pic>
        <p:nvPicPr>
          <p:cNvPr id="8" name="Picture 13" descr="uw-logo-white">
            <a:extLst>
              <a:ext uri="{FF2B5EF4-FFF2-40B4-BE49-F238E27FC236}">
                <a16:creationId xmlns:a16="http://schemas.microsoft.com/office/drawing/2014/main" id="{FA96C326-FA34-42D2-83D9-1A5EC0BBB2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48285" y="5683250"/>
            <a:ext cx="20193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91477" y="1268761"/>
            <a:ext cx="9601067" cy="1470025"/>
          </a:xfrm>
        </p:spPr>
        <p:txBody>
          <a:bodyPr anchor="b"/>
          <a:lstStyle>
            <a:lvl1pPr>
              <a:defRPr sz="4000"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391477" y="2826104"/>
            <a:ext cx="9601067" cy="1296144"/>
          </a:xfrm>
        </p:spPr>
        <p:txBody>
          <a:bodyPr/>
          <a:lstStyle>
            <a:lvl1pPr marL="0" indent="0" algn="l">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19" name="Text Placeholder 18"/>
          <p:cNvSpPr>
            <a:spLocks noGrp="1"/>
          </p:cNvSpPr>
          <p:nvPr>
            <p:ph type="body" sz="quarter" idx="10"/>
          </p:nvPr>
        </p:nvSpPr>
        <p:spPr>
          <a:xfrm>
            <a:off x="1391477" y="4221088"/>
            <a:ext cx="9601200" cy="1223962"/>
          </a:xfrm>
        </p:spPr>
        <p:txBody>
          <a:bodyPr/>
          <a:lstStyle>
            <a:lvl1pPr marL="0" indent="0">
              <a:buNone/>
              <a:defRPr sz="1800" strike="noStrike" baseline="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1032086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Logo Basic">
    <p:spTree>
      <p:nvGrpSpPr>
        <p:cNvPr id="1" name=""/>
        <p:cNvGrpSpPr/>
        <p:nvPr/>
      </p:nvGrpSpPr>
      <p:grpSpPr>
        <a:xfrm>
          <a:off x="0" y="0"/>
          <a:ext cx="0" cy="0"/>
          <a:chOff x="0" y="0"/>
          <a:chExt cx="0" cy="0"/>
        </a:xfrm>
      </p:grpSpPr>
      <p:pic>
        <p:nvPicPr>
          <p:cNvPr id="4" name="Picture 2" descr="uw-logo-blue">
            <a:extLst>
              <a:ext uri="{FF2B5EF4-FFF2-40B4-BE49-F238E27FC236}">
                <a16:creationId xmlns:a16="http://schemas.microsoft.com/office/drawing/2014/main" id="{098A58C2-FB17-41F0-88FB-CECAF9841B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2517" y="5686425"/>
            <a:ext cx="2021416"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5">
            <a:extLst>
              <a:ext uri="{FF2B5EF4-FFF2-40B4-BE49-F238E27FC236}">
                <a16:creationId xmlns:a16="http://schemas.microsoft.com/office/drawing/2014/main" id="{F6D8CDD0-38AA-4CEF-BA77-FA7278A416F8}"/>
              </a:ext>
            </a:extLst>
          </p:cNvPr>
          <p:cNvCxnSpPr>
            <a:cxnSpLocks noChangeShapeType="1"/>
          </p:cNvCxnSpPr>
          <p:nvPr/>
        </p:nvCxnSpPr>
        <p:spPr bwMode="auto">
          <a:xfrm>
            <a:off x="9372600" y="5589589"/>
            <a:ext cx="0" cy="871537"/>
          </a:xfrm>
          <a:prstGeom prst="line">
            <a:avLst/>
          </a:prstGeom>
          <a:noFill/>
          <a:ln w="19050">
            <a:solidFill>
              <a:schemeClr val="bg1">
                <a:lumMod val="65000"/>
              </a:schemeClr>
            </a:solidFill>
            <a:round/>
            <a:headEnd/>
            <a:tailEnd/>
          </a:ln>
        </p:spPr>
      </p:cxnSp>
      <p:sp>
        <p:nvSpPr>
          <p:cNvPr id="2" name="Title 1"/>
          <p:cNvSpPr>
            <a:spLocks noGrp="1"/>
          </p:cNvSpPr>
          <p:nvPr>
            <p:ph type="title"/>
          </p:nvPr>
        </p:nvSpPr>
        <p:spPr>
          <a:xfrm>
            <a:off x="1487488" y="548680"/>
            <a:ext cx="9217024" cy="1080120"/>
          </a:xfrm>
        </p:spPr>
        <p:txBody>
          <a:bodyPr anchor="b"/>
          <a:lstStyle>
            <a:lvl1pPr>
              <a:defRPr sz="3200"/>
            </a:lvl1pPr>
          </a:lstStyle>
          <a:p>
            <a:r>
              <a:rPr lang="en-US"/>
              <a:t>Click to edit Master title style</a:t>
            </a:r>
            <a:endParaRPr lang="en-GB"/>
          </a:p>
        </p:txBody>
      </p:sp>
      <p:sp>
        <p:nvSpPr>
          <p:cNvPr id="15" name="Text Placeholder 14"/>
          <p:cNvSpPr>
            <a:spLocks noGrp="1"/>
          </p:cNvSpPr>
          <p:nvPr>
            <p:ph type="body" sz="quarter" idx="10"/>
          </p:nvPr>
        </p:nvSpPr>
        <p:spPr>
          <a:xfrm>
            <a:off x="1488018" y="1916114"/>
            <a:ext cx="9313333" cy="3241079"/>
          </a:xfrm>
        </p:spPr>
        <p:txBody>
          <a:bodyPr/>
          <a:lstStyle>
            <a:lvl1pPr marL="0" indent="0">
              <a:buClr>
                <a:schemeClr val="tx1">
                  <a:lumMod val="75000"/>
                  <a:lumOff val="25000"/>
                </a:schemeClr>
              </a:buClr>
              <a:buSzPct val="100000"/>
              <a:buFont typeface="Arial"/>
              <a:buNone/>
              <a:defRPr sz="2400" baseline="0"/>
            </a:lvl1pPr>
          </a:lstStyle>
          <a:p>
            <a:pPr lvl="0"/>
            <a:r>
              <a:rPr lang="en-US"/>
              <a:t>Click to edit Master text styles</a:t>
            </a:r>
          </a:p>
        </p:txBody>
      </p:sp>
    </p:spTree>
    <p:extLst>
      <p:ext uri="{BB962C8B-B14F-4D97-AF65-F5344CB8AC3E}">
        <p14:creationId xmlns:p14="http://schemas.microsoft.com/office/powerpoint/2010/main" val="30149487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436FE8-1547-431A-80DC-F0BE3DE3F81D}"/>
              </a:ext>
            </a:extLst>
          </p:cNvPr>
          <p:cNvSpPr>
            <a:spLocks noGrp="1"/>
          </p:cNvSpPr>
          <p:nvPr>
            <p:ph type="dt" sz="half" idx="10"/>
          </p:nvPr>
        </p:nvSpPr>
        <p:spPr/>
        <p:txBody>
          <a:bodyPr/>
          <a:lstStyle>
            <a:lvl1pPr>
              <a:defRPr/>
            </a:lvl1pPr>
          </a:lstStyle>
          <a:p>
            <a:pPr>
              <a:defRPr/>
            </a:pPr>
            <a:fld id="{626C8032-EB65-48B9-AB20-CE1A1E478768}" type="datetimeFigureOut">
              <a:rPr lang="en-GB"/>
              <a:pPr>
                <a:defRPr/>
              </a:pPr>
              <a:t>26/02/2023</a:t>
            </a:fld>
            <a:endParaRPr lang="en-GB"/>
          </a:p>
        </p:txBody>
      </p:sp>
      <p:sp>
        <p:nvSpPr>
          <p:cNvPr id="5" name="Footer Placeholder 4">
            <a:extLst>
              <a:ext uri="{FF2B5EF4-FFF2-40B4-BE49-F238E27FC236}">
                <a16:creationId xmlns:a16="http://schemas.microsoft.com/office/drawing/2014/main" id="{E4306692-1D27-4411-8497-51047FF0EE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70648D5-B891-4C2F-B5D3-2C8CE5C9478C}"/>
              </a:ext>
            </a:extLst>
          </p:cNvPr>
          <p:cNvSpPr>
            <a:spLocks noGrp="1"/>
          </p:cNvSpPr>
          <p:nvPr>
            <p:ph type="sldNum" sz="quarter" idx="12"/>
          </p:nvPr>
        </p:nvSpPr>
        <p:spPr/>
        <p:txBody>
          <a:bodyPr/>
          <a:lstStyle>
            <a:lvl1pPr>
              <a:defRPr/>
            </a:lvl1pPr>
          </a:lstStyle>
          <a:p>
            <a:fld id="{C8BC6413-1061-45D9-9998-50F39599CC0E}" type="slidenum">
              <a:rPr lang="en-GB" altLang="en-US"/>
              <a:pPr/>
              <a:t>‹#›</a:t>
            </a:fld>
            <a:endParaRPr lang="en-GB" altLang="en-US"/>
          </a:p>
        </p:txBody>
      </p:sp>
    </p:spTree>
    <p:extLst>
      <p:ext uri="{BB962C8B-B14F-4D97-AF65-F5344CB8AC3E}">
        <p14:creationId xmlns:p14="http://schemas.microsoft.com/office/powerpoint/2010/main" val="11399253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8BFC67-6596-49A7-8049-8A9543F74F30}"/>
              </a:ext>
            </a:extLst>
          </p:cNvPr>
          <p:cNvSpPr>
            <a:spLocks noGrp="1"/>
          </p:cNvSpPr>
          <p:nvPr>
            <p:ph type="dt" sz="half" idx="10"/>
          </p:nvPr>
        </p:nvSpPr>
        <p:spPr/>
        <p:txBody>
          <a:bodyPr/>
          <a:lstStyle>
            <a:lvl1pPr>
              <a:defRPr/>
            </a:lvl1pPr>
          </a:lstStyle>
          <a:p>
            <a:pPr>
              <a:defRPr/>
            </a:pPr>
            <a:fld id="{9BF053A0-39D1-447A-B408-75D323AC74F7}" type="datetimeFigureOut">
              <a:rPr lang="en-GB"/>
              <a:pPr>
                <a:defRPr/>
              </a:pPr>
              <a:t>26/02/2023</a:t>
            </a:fld>
            <a:endParaRPr lang="en-GB"/>
          </a:p>
        </p:txBody>
      </p:sp>
      <p:sp>
        <p:nvSpPr>
          <p:cNvPr id="5" name="Footer Placeholder 4">
            <a:extLst>
              <a:ext uri="{FF2B5EF4-FFF2-40B4-BE49-F238E27FC236}">
                <a16:creationId xmlns:a16="http://schemas.microsoft.com/office/drawing/2014/main" id="{4F96881A-05DF-4062-ADB4-1182A1D7A48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AB4B88F-EF5E-4E2D-BCAB-E0E98AAA073E}"/>
              </a:ext>
            </a:extLst>
          </p:cNvPr>
          <p:cNvSpPr>
            <a:spLocks noGrp="1"/>
          </p:cNvSpPr>
          <p:nvPr>
            <p:ph type="sldNum" sz="quarter" idx="12"/>
          </p:nvPr>
        </p:nvSpPr>
        <p:spPr/>
        <p:txBody>
          <a:bodyPr/>
          <a:lstStyle>
            <a:lvl1pPr>
              <a:defRPr/>
            </a:lvl1pPr>
          </a:lstStyle>
          <a:p>
            <a:fld id="{A9122DDD-266F-4F64-B151-54A762B7856F}" type="slidenum">
              <a:rPr lang="en-GB" altLang="en-US"/>
              <a:pPr/>
              <a:t>‹#›</a:t>
            </a:fld>
            <a:endParaRPr lang="en-GB" altLang="en-US"/>
          </a:p>
        </p:txBody>
      </p:sp>
    </p:spTree>
    <p:extLst>
      <p:ext uri="{BB962C8B-B14F-4D97-AF65-F5344CB8AC3E}">
        <p14:creationId xmlns:p14="http://schemas.microsoft.com/office/powerpoint/2010/main" val="33844134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EEC9C1-BF2E-4FA9-A816-09063587C9FD}"/>
              </a:ext>
            </a:extLst>
          </p:cNvPr>
          <p:cNvSpPr>
            <a:spLocks noGrp="1"/>
          </p:cNvSpPr>
          <p:nvPr>
            <p:ph type="dt" sz="half" idx="10"/>
          </p:nvPr>
        </p:nvSpPr>
        <p:spPr/>
        <p:txBody>
          <a:bodyPr/>
          <a:lstStyle>
            <a:lvl1pPr>
              <a:defRPr/>
            </a:lvl1pPr>
          </a:lstStyle>
          <a:p>
            <a:pPr>
              <a:defRPr/>
            </a:pPr>
            <a:fld id="{E9C3009F-8DC0-464C-A938-9C876C00FA74}" type="datetimeFigureOut">
              <a:rPr lang="en-GB"/>
              <a:pPr>
                <a:defRPr/>
              </a:pPr>
              <a:t>26/02/2023</a:t>
            </a:fld>
            <a:endParaRPr lang="en-GB"/>
          </a:p>
        </p:txBody>
      </p:sp>
      <p:sp>
        <p:nvSpPr>
          <p:cNvPr id="5" name="Footer Placeholder 4">
            <a:extLst>
              <a:ext uri="{FF2B5EF4-FFF2-40B4-BE49-F238E27FC236}">
                <a16:creationId xmlns:a16="http://schemas.microsoft.com/office/drawing/2014/main" id="{190F36C8-0813-47EC-923E-7AD0CC87517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2F8BD03-DA54-4B9C-8390-F597812DD4A3}"/>
              </a:ext>
            </a:extLst>
          </p:cNvPr>
          <p:cNvSpPr>
            <a:spLocks noGrp="1"/>
          </p:cNvSpPr>
          <p:nvPr>
            <p:ph type="sldNum" sz="quarter" idx="12"/>
          </p:nvPr>
        </p:nvSpPr>
        <p:spPr/>
        <p:txBody>
          <a:bodyPr/>
          <a:lstStyle>
            <a:lvl1pPr>
              <a:defRPr/>
            </a:lvl1pPr>
          </a:lstStyle>
          <a:p>
            <a:fld id="{2275BC9A-2479-495D-AF30-315D1084634F}" type="slidenum">
              <a:rPr lang="en-GB" altLang="en-US"/>
              <a:pPr/>
              <a:t>‹#›</a:t>
            </a:fld>
            <a:endParaRPr lang="en-GB" altLang="en-US"/>
          </a:p>
        </p:txBody>
      </p:sp>
    </p:spTree>
    <p:extLst>
      <p:ext uri="{BB962C8B-B14F-4D97-AF65-F5344CB8AC3E}">
        <p14:creationId xmlns:p14="http://schemas.microsoft.com/office/powerpoint/2010/main" val="40766282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2F0D3EB4-1784-4CC6-A0D2-AB815A15ECF7}"/>
              </a:ext>
            </a:extLst>
          </p:cNvPr>
          <p:cNvSpPr>
            <a:spLocks noGrp="1"/>
          </p:cNvSpPr>
          <p:nvPr>
            <p:ph type="dt" sz="half" idx="10"/>
          </p:nvPr>
        </p:nvSpPr>
        <p:spPr/>
        <p:txBody>
          <a:bodyPr/>
          <a:lstStyle>
            <a:lvl1pPr>
              <a:defRPr/>
            </a:lvl1pPr>
          </a:lstStyle>
          <a:p>
            <a:pPr>
              <a:defRPr/>
            </a:pPr>
            <a:fld id="{4B8113F9-CE5D-4DFF-99BC-6D45A3DA09F8}" type="datetimeFigureOut">
              <a:rPr lang="en-GB"/>
              <a:pPr>
                <a:defRPr/>
              </a:pPr>
              <a:t>26/02/2023</a:t>
            </a:fld>
            <a:endParaRPr lang="en-GB"/>
          </a:p>
        </p:txBody>
      </p:sp>
      <p:sp>
        <p:nvSpPr>
          <p:cNvPr id="6" name="Footer Placeholder 4">
            <a:extLst>
              <a:ext uri="{FF2B5EF4-FFF2-40B4-BE49-F238E27FC236}">
                <a16:creationId xmlns:a16="http://schemas.microsoft.com/office/drawing/2014/main" id="{65188DFE-D999-44DD-9D95-902D6349356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B85BA9B-FD02-4712-B99A-1D7414B8A047}"/>
              </a:ext>
            </a:extLst>
          </p:cNvPr>
          <p:cNvSpPr>
            <a:spLocks noGrp="1"/>
          </p:cNvSpPr>
          <p:nvPr>
            <p:ph type="sldNum" sz="quarter" idx="12"/>
          </p:nvPr>
        </p:nvSpPr>
        <p:spPr/>
        <p:txBody>
          <a:bodyPr/>
          <a:lstStyle>
            <a:lvl1pPr>
              <a:defRPr/>
            </a:lvl1pPr>
          </a:lstStyle>
          <a:p>
            <a:fld id="{18005B9E-169E-4D23-A374-8485333FC7A7}" type="slidenum">
              <a:rPr lang="en-GB" altLang="en-US"/>
              <a:pPr/>
              <a:t>‹#›</a:t>
            </a:fld>
            <a:endParaRPr lang="en-GB" altLang="en-US"/>
          </a:p>
        </p:txBody>
      </p:sp>
    </p:spTree>
    <p:extLst>
      <p:ext uri="{BB962C8B-B14F-4D97-AF65-F5344CB8AC3E}">
        <p14:creationId xmlns:p14="http://schemas.microsoft.com/office/powerpoint/2010/main" val="33788354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F334682-2FAA-4FDA-A6A3-671571DF482D}"/>
              </a:ext>
            </a:extLst>
          </p:cNvPr>
          <p:cNvSpPr>
            <a:spLocks noGrp="1"/>
          </p:cNvSpPr>
          <p:nvPr>
            <p:ph type="dt" sz="half" idx="10"/>
          </p:nvPr>
        </p:nvSpPr>
        <p:spPr/>
        <p:txBody>
          <a:bodyPr/>
          <a:lstStyle>
            <a:lvl1pPr>
              <a:defRPr/>
            </a:lvl1pPr>
          </a:lstStyle>
          <a:p>
            <a:pPr>
              <a:defRPr/>
            </a:pPr>
            <a:fld id="{B5684CAD-BD11-4A99-AFC9-1D8E2D290BCB}" type="datetimeFigureOut">
              <a:rPr lang="en-GB"/>
              <a:pPr>
                <a:defRPr/>
              </a:pPr>
              <a:t>26/02/2023</a:t>
            </a:fld>
            <a:endParaRPr lang="en-GB"/>
          </a:p>
        </p:txBody>
      </p:sp>
      <p:sp>
        <p:nvSpPr>
          <p:cNvPr id="8" name="Footer Placeholder 4">
            <a:extLst>
              <a:ext uri="{FF2B5EF4-FFF2-40B4-BE49-F238E27FC236}">
                <a16:creationId xmlns:a16="http://schemas.microsoft.com/office/drawing/2014/main" id="{0D460203-CBFC-4678-87A7-BB0DE173055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CF968F1-1213-43E2-8470-422365EE7390}"/>
              </a:ext>
            </a:extLst>
          </p:cNvPr>
          <p:cNvSpPr>
            <a:spLocks noGrp="1"/>
          </p:cNvSpPr>
          <p:nvPr>
            <p:ph type="sldNum" sz="quarter" idx="12"/>
          </p:nvPr>
        </p:nvSpPr>
        <p:spPr/>
        <p:txBody>
          <a:bodyPr/>
          <a:lstStyle>
            <a:lvl1pPr>
              <a:defRPr/>
            </a:lvl1pPr>
          </a:lstStyle>
          <a:p>
            <a:fld id="{347EB301-4B1C-4460-A927-6FDA9EA4479E}" type="slidenum">
              <a:rPr lang="en-GB" altLang="en-US"/>
              <a:pPr/>
              <a:t>‹#›</a:t>
            </a:fld>
            <a:endParaRPr lang="en-GB" altLang="en-US"/>
          </a:p>
        </p:txBody>
      </p:sp>
    </p:spTree>
    <p:extLst>
      <p:ext uri="{BB962C8B-B14F-4D97-AF65-F5344CB8AC3E}">
        <p14:creationId xmlns:p14="http://schemas.microsoft.com/office/powerpoint/2010/main" val="284458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642F48D-EEBE-4A77-850C-8253D303AA9B}"/>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0321357-EC2C-4639-93A3-EE33791278BF}" type="datetimeFigureOut">
              <a:rPr lang="en-US"/>
              <a:pPr>
                <a:defRPr/>
              </a:pPr>
              <a:t>2/26/2023</a:t>
            </a:fld>
            <a:endParaRPr lang="en-US"/>
          </a:p>
        </p:txBody>
      </p:sp>
      <p:sp>
        <p:nvSpPr>
          <p:cNvPr id="5" name="Footer Placeholder 4">
            <a:extLst>
              <a:ext uri="{FF2B5EF4-FFF2-40B4-BE49-F238E27FC236}">
                <a16:creationId xmlns:a16="http://schemas.microsoft.com/office/drawing/2014/main" id="{D840D363-C1C8-452D-A1FF-2CC754E02D2A}"/>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D9A5304-E8FE-4DF6-A0A4-877DB9180E83}"/>
              </a:ext>
            </a:extLst>
          </p:cNvPr>
          <p:cNvSpPr>
            <a:spLocks noGrp="1"/>
          </p:cNvSpPr>
          <p:nvPr>
            <p:ph type="sldNum" sz="quarter" idx="12"/>
          </p:nvPr>
        </p:nvSpPr>
        <p:spPr/>
        <p:txBody>
          <a:bodyPr/>
          <a:lstStyle>
            <a:lvl1pPr>
              <a:defRPr>
                <a:latin typeface="Arial" panose="020B0604020202020204" pitchFamily="34" charset="0"/>
              </a:defRPr>
            </a:lvl1pPr>
          </a:lstStyle>
          <a:p>
            <a:fld id="{AE023F1E-D762-4710-94C0-416B01E504CF}" type="slidenum">
              <a:rPr lang="en-US" altLang="en-US"/>
              <a:pPr/>
              <a:t>‹#›</a:t>
            </a:fld>
            <a:endParaRPr lang="en-US" altLang="en-US"/>
          </a:p>
        </p:txBody>
      </p:sp>
    </p:spTree>
    <p:extLst>
      <p:ext uri="{BB962C8B-B14F-4D97-AF65-F5344CB8AC3E}">
        <p14:creationId xmlns:p14="http://schemas.microsoft.com/office/powerpoint/2010/main" val="19950511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4CD3D9B3-E22B-4C81-A321-E93DF5A1463F}"/>
              </a:ext>
            </a:extLst>
          </p:cNvPr>
          <p:cNvSpPr>
            <a:spLocks noGrp="1"/>
          </p:cNvSpPr>
          <p:nvPr>
            <p:ph type="dt" sz="half" idx="10"/>
          </p:nvPr>
        </p:nvSpPr>
        <p:spPr/>
        <p:txBody>
          <a:bodyPr/>
          <a:lstStyle>
            <a:lvl1pPr>
              <a:defRPr/>
            </a:lvl1pPr>
          </a:lstStyle>
          <a:p>
            <a:pPr>
              <a:defRPr/>
            </a:pPr>
            <a:fld id="{EF15557C-C931-4D10-ACF5-1EE25AC09CD8}" type="datetimeFigureOut">
              <a:rPr lang="en-GB"/>
              <a:pPr>
                <a:defRPr/>
              </a:pPr>
              <a:t>26/02/2023</a:t>
            </a:fld>
            <a:endParaRPr lang="en-GB"/>
          </a:p>
        </p:txBody>
      </p:sp>
      <p:sp>
        <p:nvSpPr>
          <p:cNvPr id="4" name="Footer Placeholder 4">
            <a:extLst>
              <a:ext uri="{FF2B5EF4-FFF2-40B4-BE49-F238E27FC236}">
                <a16:creationId xmlns:a16="http://schemas.microsoft.com/office/drawing/2014/main" id="{44667484-187C-4AE0-B688-B4DFCC52C09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CECD2C6-1987-4F2A-A43E-3EBDB4E13600}"/>
              </a:ext>
            </a:extLst>
          </p:cNvPr>
          <p:cNvSpPr>
            <a:spLocks noGrp="1"/>
          </p:cNvSpPr>
          <p:nvPr>
            <p:ph type="sldNum" sz="quarter" idx="12"/>
          </p:nvPr>
        </p:nvSpPr>
        <p:spPr/>
        <p:txBody>
          <a:bodyPr/>
          <a:lstStyle>
            <a:lvl1pPr>
              <a:defRPr/>
            </a:lvl1pPr>
          </a:lstStyle>
          <a:p>
            <a:fld id="{689BC55E-D3E0-48D2-BAFB-ADCB3AF5563C}" type="slidenum">
              <a:rPr lang="en-GB" altLang="en-US"/>
              <a:pPr/>
              <a:t>‹#›</a:t>
            </a:fld>
            <a:endParaRPr lang="en-GB" altLang="en-US"/>
          </a:p>
        </p:txBody>
      </p:sp>
    </p:spTree>
    <p:extLst>
      <p:ext uri="{BB962C8B-B14F-4D97-AF65-F5344CB8AC3E}">
        <p14:creationId xmlns:p14="http://schemas.microsoft.com/office/powerpoint/2010/main" val="4118551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B720786-1A28-4A19-8EC1-78FC16926B74}"/>
              </a:ext>
            </a:extLst>
          </p:cNvPr>
          <p:cNvSpPr>
            <a:spLocks noGrp="1"/>
          </p:cNvSpPr>
          <p:nvPr>
            <p:ph type="dt" sz="half" idx="10"/>
          </p:nvPr>
        </p:nvSpPr>
        <p:spPr/>
        <p:txBody>
          <a:bodyPr/>
          <a:lstStyle>
            <a:lvl1pPr>
              <a:defRPr/>
            </a:lvl1pPr>
          </a:lstStyle>
          <a:p>
            <a:pPr>
              <a:defRPr/>
            </a:pPr>
            <a:fld id="{44A165B6-2217-4F3D-A1AD-432CC643A645}" type="datetimeFigureOut">
              <a:rPr lang="en-GB"/>
              <a:pPr>
                <a:defRPr/>
              </a:pPr>
              <a:t>26/02/2023</a:t>
            </a:fld>
            <a:endParaRPr lang="en-GB"/>
          </a:p>
        </p:txBody>
      </p:sp>
      <p:sp>
        <p:nvSpPr>
          <p:cNvPr id="3" name="Footer Placeholder 4">
            <a:extLst>
              <a:ext uri="{FF2B5EF4-FFF2-40B4-BE49-F238E27FC236}">
                <a16:creationId xmlns:a16="http://schemas.microsoft.com/office/drawing/2014/main" id="{D99690FB-816C-4CF6-BDE1-3EC3F71A136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F692F9C-5969-4BC3-A1A5-1BD260ADFD72}"/>
              </a:ext>
            </a:extLst>
          </p:cNvPr>
          <p:cNvSpPr>
            <a:spLocks noGrp="1"/>
          </p:cNvSpPr>
          <p:nvPr>
            <p:ph type="sldNum" sz="quarter" idx="12"/>
          </p:nvPr>
        </p:nvSpPr>
        <p:spPr/>
        <p:txBody>
          <a:bodyPr/>
          <a:lstStyle>
            <a:lvl1pPr>
              <a:defRPr/>
            </a:lvl1pPr>
          </a:lstStyle>
          <a:p>
            <a:fld id="{F5ACF2CB-4505-4B8E-9DFC-7C4F3F5F009E}" type="slidenum">
              <a:rPr lang="en-GB" altLang="en-US"/>
              <a:pPr/>
              <a:t>‹#›</a:t>
            </a:fld>
            <a:endParaRPr lang="en-GB" altLang="en-US"/>
          </a:p>
        </p:txBody>
      </p:sp>
    </p:spTree>
    <p:extLst>
      <p:ext uri="{BB962C8B-B14F-4D97-AF65-F5344CB8AC3E}">
        <p14:creationId xmlns:p14="http://schemas.microsoft.com/office/powerpoint/2010/main" val="22548842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925E8803-3CEF-43E0-BA12-EF67D463798A}"/>
              </a:ext>
            </a:extLst>
          </p:cNvPr>
          <p:cNvSpPr>
            <a:spLocks noGrp="1"/>
          </p:cNvSpPr>
          <p:nvPr>
            <p:ph type="dt" sz="half" idx="10"/>
          </p:nvPr>
        </p:nvSpPr>
        <p:spPr/>
        <p:txBody>
          <a:bodyPr/>
          <a:lstStyle>
            <a:lvl1pPr>
              <a:defRPr/>
            </a:lvl1pPr>
          </a:lstStyle>
          <a:p>
            <a:pPr>
              <a:defRPr/>
            </a:pPr>
            <a:fld id="{7C40D29A-1FC7-4B89-AB00-62B1ED651969}" type="datetimeFigureOut">
              <a:rPr lang="en-GB"/>
              <a:pPr>
                <a:defRPr/>
              </a:pPr>
              <a:t>26/02/2023</a:t>
            </a:fld>
            <a:endParaRPr lang="en-GB"/>
          </a:p>
        </p:txBody>
      </p:sp>
      <p:sp>
        <p:nvSpPr>
          <p:cNvPr id="6" name="Footer Placeholder 4">
            <a:extLst>
              <a:ext uri="{FF2B5EF4-FFF2-40B4-BE49-F238E27FC236}">
                <a16:creationId xmlns:a16="http://schemas.microsoft.com/office/drawing/2014/main" id="{37ED2C84-4085-4461-94CC-6BD05377DC8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F95D33A-5A91-4350-8EED-F49B80B4A78C}"/>
              </a:ext>
            </a:extLst>
          </p:cNvPr>
          <p:cNvSpPr>
            <a:spLocks noGrp="1"/>
          </p:cNvSpPr>
          <p:nvPr>
            <p:ph type="sldNum" sz="quarter" idx="12"/>
          </p:nvPr>
        </p:nvSpPr>
        <p:spPr/>
        <p:txBody>
          <a:bodyPr/>
          <a:lstStyle>
            <a:lvl1pPr>
              <a:defRPr/>
            </a:lvl1pPr>
          </a:lstStyle>
          <a:p>
            <a:fld id="{65F5CE29-E02C-4D94-BC97-A2965D616205}" type="slidenum">
              <a:rPr lang="en-GB" altLang="en-US"/>
              <a:pPr/>
              <a:t>‹#›</a:t>
            </a:fld>
            <a:endParaRPr lang="en-GB" altLang="en-US"/>
          </a:p>
        </p:txBody>
      </p:sp>
    </p:spTree>
    <p:extLst>
      <p:ext uri="{BB962C8B-B14F-4D97-AF65-F5344CB8AC3E}">
        <p14:creationId xmlns:p14="http://schemas.microsoft.com/office/powerpoint/2010/main" val="13411477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F3B97A7-868B-48EF-B321-88D3EAB7CC41}"/>
              </a:ext>
            </a:extLst>
          </p:cNvPr>
          <p:cNvSpPr>
            <a:spLocks noGrp="1"/>
          </p:cNvSpPr>
          <p:nvPr>
            <p:ph type="dt" sz="half" idx="10"/>
          </p:nvPr>
        </p:nvSpPr>
        <p:spPr/>
        <p:txBody>
          <a:bodyPr/>
          <a:lstStyle>
            <a:lvl1pPr>
              <a:defRPr/>
            </a:lvl1pPr>
          </a:lstStyle>
          <a:p>
            <a:pPr>
              <a:defRPr/>
            </a:pPr>
            <a:fld id="{058D62A4-79C2-4FF2-BD00-07AC441EBA0D}" type="datetimeFigureOut">
              <a:rPr lang="en-GB"/>
              <a:pPr>
                <a:defRPr/>
              </a:pPr>
              <a:t>26/02/2023</a:t>
            </a:fld>
            <a:endParaRPr lang="en-GB"/>
          </a:p>
        </p:txBody>
      </p:sp>
      <p:sp>
        <p:nvSpPr>
          <p:cNvPr id="6" name="Footer Placeholder 4">
            <a:extLst>
              <a:ext uri="{FF2B5EF4-FFF2-40B4-BE49-F238E27FC236}">
                <a16:creationId xmlns:a16="http://schemas.microsoft.com/office/drawing/2014/main" id="{51C99EF3-8727-4793-BB41-F050B7F22DF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78BD4A9-66D9-4501-BBAA-802C9E3990C3}"/>
              </a:ext>
            </a:extLst>
          </p:cNvPr>
          <p:cNvSpPr>
            <a:spLocks noGrp="1"/>
          </p:cNvSpPr>
          <p:nvPr>
            <p:ph type="sldNum" sz="quarter" idx="12"/>
          </p:nvPr>
        </p:nvSpPr>
        <p:spPr/>
        <p:txBody>
          <a:bodyPr/>
          <a:lstStyle>
            <a:lvl1pPr>
              <a:defRPr/>
            </a:lvl1pPr>
          </a:lstStyle>
          <a:p>
            <a:fld id="{27C0F3EE-64FD-4702-AFB1-84D32363D6C4}" type="slidenum">
              <a:rPr lang="en-GB" altLang="en-US"/>
              <a:pPr/>
              <a:t>‹#›</a:t>
            </a:fld>
            <a:endParaRPr lang="en-GB" altLang="en-US"/>
          </a:p>
        </p:txBody>
      </p:sp>
    </p:spTree>
    <p:extLst>
      <p:ext uri="{BB962C8B-B14F-4D97-AF65-F5344CB8AC3E}">
        <p14:creationId xmlns:p14="http://schemas.microsoft.com/office/powerpoint/2010/main" val="1360877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82E044-8DCA-4A7E-811D-79CD3940668C}"/>
              </a:ext>
            </a:extLst>
          </p:cNvPr>
          <p:cNvSpPr>
            <a:spLocks noGrp="1"/>
          </p:cNvSpPr>
          <p:nvPr>
            <p:ph type="dt" sz="half" idx="10"/>
          </p:nvPr>
        </p:nvSpPr>
        <p:spPr/>
        <p:txBody>
          <a:bodyPr/>
          <a:lstStyle>
            <a:lvl1pPr>
              <a:defRPr/>
            </a:lvl1pPr>
          </a:lstStyle>
          <a:p>
            <a:pPr>
              <a:defRPr/>
            </a:pPr>
            <a:fld id="{ABE57243-23F2-4EE8-B2EF-05AF76991C1B}" type="datetimeFigureOut">
              <a:rPr lang="en-GB"/>
              <a:pPr>
                <a:defRPr/>
              </a:pPr>
              <a:t>26/02/2023</a:t>
            </a:fld>
            <a:endParaRPr lang="en-GB"/>
          </a:p>
        </p:txBody>
      </p:sp>
      <p:sp>
        <p:nvSpPr>
          <p:cNvPr id="5" name="Footer Placeholder 4">
            <a:extLst>
              <a:ext uri="{FF2B5EF4-FFF2-40B4-BE49-F238E27FC236}">
                <a16:creationId xmlns:a16="http://schemas.microsoft.com/office/drawing/2014/main" id="{3006612E-28D1-42D8-99CF-24363371F44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4796100-471E-403B-AD7E-AAA127C64F1D}"/>
              </a:ext>
            </a:extLst>
          </p:cNvPr>
          <p:cNvSpPr>
            <a:spLocks noGrp="1"/>
          </p:cNvSpPr>
          <p:nvPr>
            <p:ph type="sldNum" sz="quarter" idx="12"/>
          </p:nvPr>
        </p:nvSpPr>
        <p:spPr/>
        <p:txBody>
          <a:bodyPr/>
          <a:lstStyle>
            <a:lvl1pPr>
              <a:defRPr/>
            </a:lvl1pPr>
          </a:lstStyle>
          <a:p>
            <a:fld id="{B3E608F1-4C3D-4265-805F-70719AEAE46D}" type="slidenum">
              <a:rPr lang="en-GB" altLang="en-US"/>
              <a:pPr/>
              <a:t>‹#›</a:t>
            </a:fld>
            <a:endParaRPr lang="en-GB" altLang="en-US"/>
          </a:p>
        </p:txBody>
      </p:sp>
    </p:spTree>
    <p:extLst>
      <p:ext uri="{BB962C8B-B14F-4D97-AF65-F5344CB8AC3E}">
        <p14:creationId xmlns:p14="http://schemas.microsoft.com/office/powerpoint/2010/main" val="40201866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3DB10E-84C1-4120-91D7-B1D4DBD96FD9}"/>
              </a:ext>
            </a:extLst>
          </p:cNvPr>
          <p:cNvSpPr>
            <a:spLocks noGrp="1"/>
          </p:cNvSpPr>
          <p:nvPr>
            <p:ph type="dt" sz="half" idx="10"/>
          </p:nvPr>
        </p:nvSpPr>
        <p:spPr/>
        <p:txBody>
          <a:bodyPr/>
          <a:lstStyle>
            <a:lvl1pPr>
              <a:defRPr/>
            </a:lvl1pPr>
          </a:lstStyle>
          <a:p>
            <a:pPr>
              <a:defRPr/>
            </a:pPr>
            <a:fld id="{C75C4596-CC48-4254-BBC1-A12A5551C7B7}" type="datetimeFigureOut">
              <a:rPr lang="en-GB"/>
              <a:pPr>
                <a:defRPr/>
              </a:pPr>
              <a:t>26/02/2023</a:t>
            </a:fld>
            <a:endParaRPr lang="en-GB"/>
          </a:p>
        </p:txBody>
      </p:sp>
      <p:sp>
        <p:nvSpPr>
          <p:cNvPr id="5" name="Footer Placeholder 4">
            <a:extLst>
              <a:ext uri="{FF2B5EF4-FFF2-40B4-BE49-F238E27FC236}">
                <a16:creationId xmlns:a16="http://schemas.microsoft.com/office/drawing/2014/main" id="{828C7E66-B57A-4C51-B8E8-7E90D3E2D0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8EA9670-9FD4-4168-9702-C4DB3905EBDC}"/>
              </a:ext>
            </a:extLst>
          </p:cNvPr>
          <p:cNvSpPr>
            <a:spLocks noGrp="1"/>
          </p:cNvSpPr>
          <p:nvPr>
            <p:ph type="sldNum" sz="quarter" idx="12"/>
          </p:nvPr>
        </p:nvSpPr>
        <p:spPr/>
        <p:txBody>
          <a:bodyPr/>
          <a:lstStyle>
            <a:lvl1pPr>
              <a:defRPr/>
            </a:lvl1pPr>
          </a:lstStyle>
          <a:p>
            <a:fld id="{26551696-46B3-49D7-81A9-FBEB7337CADB}" type="slidenum">
              <a:rPr lang="en-GB" altLang="en-US"/>
              <a:pPr/>
              <a:t>‹#›</a:t>
            </a:fld>
            <a:endParaRPr lang="en-GB" altLang="en-US"/>
          </a:p>
        </p:txBody>
      </p:sp>
    </p:spTree>
    <p:extLst>
      <p:ext uri="{BB962C8B-B14F-4D97-AF65-F5344CB8AC3E}">
        <p14:creationId xmlns:p14="http://schemas.microsoft.com/office/powerpoint/2010/main" val="21047166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8217-C7A9-4274-87E9-BD1B14371F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2FCD3F-26CF-4113-879B-D1E76774B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A5AF07-F87E-42B3-873C-EA6B5E63882F}"/>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5" name="Footer Placeholder 4">
            <a:extLst>
              <a:ext uri="{FF2B5EF4-FFF2-40B4-BE49-F238E27FC236}">
                <a16:creationId xmlns:a16="http://schemas.microsoft.com/office/drawing/2014/main" id="{5EC0F2D7-4133-4565-8756-9580D79FB4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46869F-9B8B-4D26-8F0C-4FE22CD13BAB}"/>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3234864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01025-0D85-4296-941C-9B2EE5052D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DDA28F-0D24-4E4E-9ADE-F3D616C5BA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F64C0C-B652-4497-A013-96F2245B1912}"/>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5" name="Footer Placeholder 4">
            <a:extLst>
              <a:ext uri="{FF2B5EF4-FFF2-40B4-BE49-F238E27FC236}">
                <a16:creationId xmlns:a16="http://schemas.microsoft.com/office/drawing/2014/main" id="{F71A86CC-3FD1-431E-BB13-B41DAF0260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EB5791-EFD0-45B0-8199-6CD883F5ECDA}"/>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9478360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AC87-14B4-478C-943C-68BEDADD5610}"/>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446F1E-8844-4886-BF66-93A55C6435C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75649-EE45-4F1D-B49F-266EB597586E}"/>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5" name="Footer Placeholder 4">
            <a:extLst>
              <a:ext uri="{FF2B5EF4-FFF2-40B4-BE49-F238E27FC236}">
                <a16:creationId xmlns:a16="http://schemas.microsoft.com/office/drawing/2014/main" id="{AE2B3A0A-8BA2-4E45-B5B6-DBF50AF924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1DB7D5-E5B3-457F-87F0-7FFF88911ED6}"/>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2213776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2459-3165-495C-8A04-4714F167CE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8F5723-36FE-431C-9E60-1BAF6D7DC130}"/>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36888E-8B97-4B84-8DC8-3D074CF35605}"/>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5667E7-4EF2-4A27-952D-3940CA9B193D}"/>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6" name="Footer Placeholder 5">
            <a:extLst>
              <a:ext uri="{FF2B5EF4-FFF2-40B4-BE49-F238E27FC236}">
                <a16:creationId xmlns:a16="http://schemas.microsoft.com/office/drawing/2014/main" id="{68B2BCEE-A63F-4F48-8A24-7075AE420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023352-D285-4599-A266-C4F8393C172D}"/>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274846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AB6F4-C8E3-4925-9A54-7A4A1D7FE23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FFCC1A3-7E4C-4F88-948A-7B69E8D65614}" type="datetimeFigureOut">
              <a:rPr lang="en-US"/>
              <a:pPr>
                <a:defRPr/>
              </a:pPr>
              <a:t>2/26/2023</a:t>
            </a:fld>
            <a:endParaRPr lang="en-US"/>
          </a:p>
        </p:txBody>
      </p:sp>
      <p:sp>
        <p:nvSpPr>
          <p:cNvPr id="5" name="Footer Placeholder 4">
            <a:extLst>
              <a:ext uri="{FF2B5EF4-FFF2-40B4-BE49-F238E27FC236}">
                <a16:creationId xmlns:a16="http://schemas.microsoft.com/office/drawing/2014/main" id="{41ED5D5F-0AC1-411E-899F-78C37DFE2B00}"/>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D00273E-83B6-4233-AD1A-BA94462E2896}"/>
              </a:ext>
            </a:extLst>
          </p:cNvPr>
          <p:cNvSpPr>
            <a:spLocks noGrp="1"/>
          </p:cNvSpPr>
          <p:nvPr>
            <p:ph type="sldNum" sz="quarter" idx="12"/>
          </p:nvPr>
        </p:nvSpPr>
        <p:spPr/>
        <p:txBody>
          <a:bodyPr/>
          <a:lstStyle>
            <a:lvl1pPr>
              <a:defRPr>
                <a:latin typeface="Arial" panose="020B0604020202020204" pitchFamily="34" charset="0"/>
              </a:defRPr>
            </a:lvl1pPr>
          </a:lstStyle>
          <a:p>
            <a:fld id="{93FB2A03-86E4-41E4-A1CC-CC04CD50AB79}" type="slidenum">
              <a:rPr lang="en-US" altLang="en-US"/>
              <a:pPr/>
              <a:t>‹#›</a:t>
            </a:fld>
            <a:endParaRPr lang="en-US" altLang="en-US"/>
          </a:p>
        </p:txBody>
      </p:sp>
    </p:spTree>
    <p:extLst>
      <p:ext uri="{BB962C8B-B14F-4D97-AF65-F5344CB8AC3E}">
        <p14:creationId xmlns:p14="http://schemas.microsoft.com/office/powerpoint/2010/main" val="7713341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4C65-6AA8-4738-8D97-4E05E3D71BB5}"/>
              </a:ext>
            </a:extLst>
          </p:cNvPr>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833E23-7F82-49B8-9F06-B69D8BF6A54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6978A-EDFE-4AB9-85BD-60CA315861EF}"/>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9FCE37-1A0E-4DD8-ADB7-F1F37E05BC6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CA49FB-C056-4808-B1E3-A879EA482B54}"/>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25BA30-C589-40E0-AB8B-D9C20CC3D349}"/>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8" name="Footer Placeholder 7">
            <a:extLst>
              <a:ext uri="{FF2B5EF4-FFF2-40B4-BE49-F238E27FC236}">
                <a16:creationId xmlns:a16="http://schemas.microsoft.com/office/drawing/2014/main" id="{EA84C2E2-05E9-49BE-AE9A-C6E4E8FB00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A70E7A-9D75-470D-8199-6F48873419F4}"/>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385497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68B1B-5B07-4B34-BDE3-2974391AD3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B31EED-54D2-4183-976C-1699C2E9A298}"/>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4" name="Footer Placeholder 3">
            <a:extLst>
              <a:ext uri="{FF2B5EF4-FFF2-40B4-BE49-F238E27FC236}">
                <a16:creationId xmlns:a16="http://schemas.microsoft.com/office/drawing/2014/main" id="{235D2B64-CFF2-472E-820D-A4584AEF10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674BEF-C7A3-45A0-96E0-C42D611CCC04}"/>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736929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C4B0E-139C-4753-85B7-3A88B9E09F9F}"/>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3" name="Footer Placeholder 2">
            <a:extLst>
              <a:ext uri="{FF2B5EF4-FFF2-40B4-BE49-F238E27FC236}">
                <a16:creationId xmlns:a16="http://schemas.microsoft.com/office/drawing/2014/main" id="{9BDC76DA-EC0C-4F44-99C7-E2D468AAE8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647DFF-E797-47DF-9688-F93497A39B4E}"/>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12392000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317A-33AE-4637-B541-1702DFE804F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6CAC59-09AE-459D-A24A-E81928C45E81}"/>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D7599D-9B24-469B-9165-792D18472CA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E545-86CC-460A-A76B-8E0552432A24}"/>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6" name="Footer Placeholder 5">
            <a:extLst>
              <a:ext uri="{FF2B5EF4-FFF2-40B4-BE49-F238E27FC236}">
                <a16:creationId xmlns:a16="http://schemas.microsoft.com/office/drawing/2014/main" id="{B45F1810-9663-462A-96AB-366CE72A46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D38695-A03A-402F-9CDA-2719B2D89FB8}"/>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213466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6BF7-B66C-472E-86BA-3D8F5D87B9A7}"/>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F59FDE-4FC4-46BD-AB10-371F94DD4DA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945CC190-D385-4681-BC20-2DE840C4B64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186BA-00C9-4376-95D2-E6D2D67236AC}"/>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6" name="Footer Placeholder 5">
            <a:extLst>
              <a:ext uri="{FF2B5EF4-FFF2-40B4-BE49-F238E27FC236}">
                <a16:creationId xmlns:a16="http://schemas.microsoft.com/office/drawing/2014/main" id="{C85068A5-B04E-4933-B5B0-A59B453DCB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403A8D-C64F-48EB-9226-842DA1B4E71D}"/>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13607548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B15F-B8A1-464D-99A2-860192AA12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7DB81C-3C7C-410D-9822-D4620F782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B6C2F7-082E-4683-AE6C-EE16B4ABA30A}"/>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5" name="Footer Placeholder 4">
            <a:extLst>
              <a:ext uri="{FF2B5EF4-FFF2-40B4-BE49-F238E27FC236}">
                <a16:creationId xmlns:a16="http://schemas.microsoft.com/office/drawing/2014/main" id="{D2DFF3C1-BDE4-42CE-BAFF-16FA8046D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52C27F-DB8E-417B-A8D7-549ACAC02DA9}"/>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41074388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BB7268-7BA5-4C31-8544-2EFED0704987}"/>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E68CB7-AC7E-4434-BB52-244F5B5D4705}"/>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C4DF7B-6278-4C15-BF69-F39BF8FE2FE7}"/>
              </a:ext>
            </a:extLst>
          </p:cNvPr>
          <p:cNvSpPr>
            <a:spLocks noGrp="1"/>
          </p:cNvSpPr>
          <p:nvPr>
            <p:ph type="dt" sz="half" idx="10"/>
          </p:nvPr>
        </p:nvSpPr>
        <p:spPr/>
        <p:txBody>
          <a:bodyPr/>
          <a:lstStyle/>
          <a:p>
            <a:fld id="{7657B888-8B43-47B4-9E51-46858BB75A05}" type="datetimeFigureOut">
              <a:rPr lang="en-GB" smtClean="0"/>
              <a:t>26/02/2023</a:t>
            </a:fld>
            <a:endParaRPr lang="en-GB"/>
          </a:p>
        </p:txBody>
      </p:sp>
      <p:sp>
        <p:nvSpPr>
          <p:cNvPr id="5" name="Footer Placeholder 4">
            <a:extLst>
              <a:ext uri="{FF2B5EF4-FFF2-40B4-BE49-F238E27FC236}">
                <a16:creationId xmlns:a16="http://schemas.microsoft.com/office/drawing/2014/main" id="{49347651-FD8E-4134-A030-14288EEB32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CDF479-C588-43A5-88A4-BD55D62CDDC4}"/>
              </a:ext>
            </a:extLst>
          </p:cNvPr>
          <p:cNvSpPr>
            <a:spLocks noGrp="1"/>
          </p:cNvSpPr>
          <p:nvPr>
            <p:ph type="sldNum" sz="quarter" idx="12"/>
          </p:nvPr>
        </p:nvSpPr>
        <p:spPr/>
        <p:txBody>
          <a:bodyPr/>
          <a:lstStyle/>
          <a:p>
            <a:fld id="{F592C232-69A2-465B-A9FF-19D46AF213A8}" type="slidenum">
              <a:rPr lang="en-GB" smtClean="0"/>
              <a:t>‹#›</a:t>
            </a:fld>
            <a:endParaRPr lang="en-GB"/>
          </a:p>
        </p:txBody>
      </p:sp>
    </p:spTree>
    <p:extLst>
      <p:ext uri="{BB962C8B-B14F-4D97-AF65-F5344CB8AC3E}">
        <p14:creationId xmlns:p14="http://schemas.microsoft.com/office/powerpoint/2010/main" val="3052580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emf"/><Relationship Id="rId4" Type="http://schemas.openxmlformats.org/officeDocument/2006/relationships/slideLayout" Target="../slideLayouts/slideLayout4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9">
            <a:extLst>
              <a:ext uri="{FF2B5EF4-FFF2-40B4-BE49-F238E27FC236}">
                <a16:creationId xmlns:a16="http://schemas.microsoft.com/office/drawing/2014/main" id="{2326CCF3-7CAC-44F6-B01C-D18D67291DE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29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7">
            <a:extLst>
              <a:ext uri="{FF2B5EF4-FFF2-40B4-BE49-F238E27FC236}">
                <a16:creationId xmlns:a16="http://schemas.microsoft.com/office/drawing/2014/main" id="{096CD516-D133-44F3-BF38-A12B1059BA88}"/>
              </a:ext>
            </a:extLst>
          </p:cNvPr>
          <p:cNvSpPr>
            <a:spLocks noChangeArrowheads="1"/>
          </p:cNvSpPr>
          <p:nvPr/>
        </p:nvSpPr>
        <p:spPr bwMode="auto">
          <a:xfrm>
            <a:off x="304800" y="228600"/>
            <a:ext cx="11582400" cy="6400800"/>
          </a:xfrm>
          <a:prstGeom prst="rect">
            <a:avLst/>
          </a:prstGeom>
          <a:solidFill>
            <a:srgbClr val="FFFFFF"/>
          </a:solidFill>
          <a:ln w="0">
            <a:solidFill>
              <a:schemeClr val="bg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28" name="Rectangle 2">
            <a:extLst>
              <a:ext uri="{FF2B5EF4-FFF2-40B4-BE49-F238E27FC236}">
                <a16:creationId xmlns:a16="http://schemas.microsoft.com/office/drawing/2014/main" id="{6B8BDF1B-6801-44ED-AA83-6D262A06ABAA}"/>
              </a:ext>
            </a:extLst>
          </p:cNvPr>
          <p:cNvSpPr>
            <a:spLocks noGrp="1" noChangeArrowheads="1"/>
          </p:cNvSpPr>
          <p:nvPr>
            <p:ph type="title"/>
          </p:nvPr>
        </p:nvSpPr>
        <p:spPr bwMode="auto">
          <a:xfrm>
            <a:off x="1488018" y="549275"/>
            <a:ext cx="9215967"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9" name="Rectangle 3">
            <a:extLst>
              <a:ext uri="{FF2B5EF4-FFF2-40B4-BE49-F238E27FC236}">
                <a16:creationId xmlns:a16="http://schemas.microsoft.com/office/drawing/2014/main" id="{A5F00754-6D82-4189-ACA2-D2E0F97D4ED0}"/>
              </a:ext>
            </a:extLst>
          </p:cNvPr>
          <p:cNvSpPr>
            <a:spLocks noGrp="1" noChangeArrowheads="1"/>
          </p:cNvSpPr>
          <p:nvPr>
            <p:ph type="body" idx="1"/>
          </p:nvPr>
        </p:nvSpPr>
        <p:spPr bwMode="auto">
          <a:xfrm>
            <a:off x="1488018" y="2133600"/>
            <a:ext cx="921596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191663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rtl="0" eaLnBrk="1" fontAlgn="base" hangingPunct="1">
        <a:spcBef>
          <a:spcPct val="0"/>
        </a:spcBef>
        <a:spcAft>
          <a:spcPct val="0"/>
        </a:spcAft>
        <a:defRPr sz="3600" b="1">
          <a:solidFill>
            <a:srgbClr val="404040"/>
          </a:solidFill>
          <a:latin typeface="+mj-lt"/>
          <a:ea typeface="ＭＳ Ｐゴシック" panose="020B0600070205080204" pitchFamily="34" charset="-128"/>
          <a:cs typeface="ＭＳ Ｐゴシック" pitchFamily="-108" charset="-128"/>
        </a:defRPr>
      </a:lvl1pPr>
      <a:lvl2pPr algn="l" rtl="0" eaLnBrk="1" fontAlgn="base" hangingPunct="1">
        <a:spcBef>
          <a:spcPct val="0"/>
        </a:spcBef>
        <a:spcAft>
          <a:spcPct val="0"/>
        </a:spcAft>
        <a:defRPr sz="3600" b="1">
          <a:solidFill>
            <a:srgbClr val="404040"/>
          </a:solidFill>
          <a:latin typeface="Arial" pitchFamily="34" charset="0"/>
          <a:ea typeface="ＭＳ Ｐゴシック" panose="020B0600070205080204" pitchFamily="34" charset="-128"/>
          <a:cs typeface="ＭＳ Ｐゴシック" pitchFamily="-108" charset="-128"/>
        </a:defRPr>
      </a:lvl2pPr>
      <a:lvl3pPr algn="l" rtl="0" eaLnBrk="1" fontAlgn="base" hangingPunct="1">
        <a:spcBef>
          <a:spcPct val="0"/>
        </a:spcBef>
        <a:spcAft>
          <a:spcPct val="0"/>
        </a:spcAft>
        <a:defRPr sz="3600" b="1">
          <a:solidFill>
            <a:srgbClr val="404040"/>
          </a:solidFill>
          <a:latin typeface="Arial" pitchFamily="34" charset="0"/>
          <a:ea typeface="ＭＳ Ｐゴシック" panose="020B0600070205080204" pitchFamily="34" charset="-128"/>
          <a:cs typeface="ＭＳ Ｐゴシック" pitchFamily="-108" charset="-128"/>
        </a:defRPr>
      </a:lvl3pPr>
      <a:lvl4pPr algn="l" rtl="0" eaLnBrk="1" fontAlgn="base" hangingPunct="1">
        <a:spcBef>
          <a:spcPct val="0"/>
        </a:spcBef>
        <a:spcAft>
          <a:spcPct val="0"/>
        </a:spcAft>
        <a:defRPr sz="3600" b="1">
          <a:solidFill>
            <a:srgbClr val="404040"/>
          </a:solidFill>
          <a:latin typeface="Arial" pitchFamily="34" charset="0"/>
          <a:ea typeface="ＭＳ Ｐゴシック" panose="020B0600070205080204" pitchFamily="34" charset="-128"/>
          <a:cs typeface="ＭＳ Ｐゴシック" pitchFamily="-108" charset="-128"/>
        </a:defRPr>
      </a:lvl4pPr>
      <a:lvl5pPr algn="l" rtl="0" eaLnBrk="1" fontAlgn="base" hangingPunct="1">
        <a:spcBef>
          <a:spcPct val="0"/>
        </a:spcBef>
        <a:spcAft>
          <a:spcPct val="0"/>
        </a:spcAft>
        <a:defRPr sz="3600" b="1">
          <a:solidFill>
            <a:srgbClr val="404040"/>
          </a:solidFill>
          <a:latin typeface="Arial" pitchFamily="34" charset="0"/>
          <a:ea typeface="ＭＳ Ｐゴシック" panose="020B0600070205080204" pitchFamily="34" charset="-128"/>
          <a:cs typeface="ＭＳ Ｐゴシック" pitchFamily="-108" charset="-128"/>
        </a:defRPr>
      </a:lvl5pPr>
      <a:lvl6pPr marL="457200" algn="l" rtl="0" eaLnBrk="1" fontAlgn="base" hangingPunct="1">
        <a:spcBef>
          <a:spcPct val="0"/>
        </a:spcBef>
        <a:spcAft>
          <a:spcPct val="0"/>
        </a:spcAft>
        <a:defRPr sz="3600" b="1">
          <a:solidFill>
            <a:srgbClr val="001C54"/>
          </a:solidFill>
          <a:latin typeface="Arial" pitchFamily="34" charset="0"/>
        </a:defRPr>
      </a:lvl6pPr>
      <a:lvl7pPr marL="914400" algn="l" rtl="0" eaLnBrk="1" fontAlgn="base" hangingPunct="1">
        <a:spcBef>
          <a:spcPct val="0"/>
        </a:spcBef>
        <a:spcAft>
          <a:spcPct val="0"/>
        </a:spcAft>
        <a:defRPr sz="3600" b="1">
          <a:solidFill>
            <a:srgbClr val="001C54"/>
          </a:solidFill>
          <a:latin typeface="Arial" pitchFamily="34" charset="0"/>
        </a:defRPr>
      </a:lvl7pPr>
      <a:lvl8pPr marL="1371600" algn="l" rtl="0" eaLnBrk="1" fontAlgn="base" hangingPunct="1">
        <a:spcBef>
          <a:spcPct val="0"/>
        </a:spcBef>
        <a:spcAft>
          <a:spcPct val="0"/>
        </a:spcAft>
        <a:defRPr sz="3600" b="1">
          <a:solidFill>
            <a:srgbClr val="001C54"/>
          </a:solidFill>
          <a:latin typeface="Arial" pitchFamily="34" charset="0"/>
        </a:defRPr>
      </a:lvl8pPr>
      <a:lvl9pPr marL="1828800" algn="l" rtl="0" eaLnBrk="1" fontAlgn="base" hangingPunct="1">
        <a:spcBef>
          <a:spcPct val="0"/>
        </a:spcBef>
        <a:spcAft>
          <a:spcPct val="0"/>
        </a:spcAft>
        <a:defRPr sz="3600" b="1">
          <a:solidFill>
            <a:srgbClr val="001C54"/>
          </a:solidFill>
          <a:latin typeface="Arial" pitchFamily="34" charset="0"/>
        </a:defRPr>
      </a:lvl9pPr>
    </p:titleStyle>
    <p:bodyStyle>
      <a:lvl1pPr marL="285750" indent="-285750" algn="l" rtl="0" eaLnBrk="1" fontAlgn="base" hangingPunct="1">
        <a:spcBef>
          <a:spcPct val="20000"/>
        </a:spcBef>
        <a:spcAft>
          <a:spcPct val="0"/>
        </a:spcAft>
        <a:buClr>
          <a:srgbClr val="404040"/>
        </a:buClr>
        <a:buFont typeface="Wingdings" panose="05000000000000000000" pitchFamily="2" charset="2"/>
        <a:buChar char="§"/>
        <a:defRPr>
          <a:solidFill>
            <a:srgbClr val="404040"/>
          </a:solidFill>
          <a:latin typeface="+mn-lt"/>
          <a:ea typeface="ＭＳ Ｐゴシック" panose="020B0600070205080204" pitchFamily="34" charset="-128"/>
          <a:cs typeface="ＭＳ Ｐゴシック" pitchFamily="-108" charset="-128"/>
        </a:defRPr>
      </a:lvl1pPr>
      <a:lvl2pPr marL="742950" indent="-285750" algn="l" rtl="0" eaLnBrk="1" fontAlgn="base" hangingPunct="1">
        <a:spcBef>
          <a:spcPct val="20000"/>
        </a:spcBef>
        <a:spcAft>
          <a:spcPct val="0"/>
        </a:spcAft>
        <a:buClr>
          <a:srgbClr val="404040"/>
        </a:buClr>
        <a:buFont typeface="Wingdings" panose="05000000000000000000" pitchFamily="2" charset="2"/>
        <a:buChar char="§"/>
        <a:defRPr>
          <a:solidFill>
            <a:srgbClr val="404040"/>
          </a:solidFill>
          <a:latin typeface="+mn-lt"/>
          <a:ea typeface="ＭＳ Ｐゴシック" panose="020B0600070205080204" pitchFamily="34" charset="-128"/>
          <a:cs typeface="ＭＳ Ｐゴシック" pitchFamily="-108" charset="-128"/>
        </a:defRPr>
      </a:lvl2pPr>
      <a:lvl3pPr marL="1200150" indent="-285750" algn="l" rtl="0" eaLnBrk="1" fontAlgn="base" hangingPunct="1">
        <a:spcBef>
          <a:spcPct val="20000"/>
        </a:spcBef>
        <a:spcAft>
          <a:spcPct val="0"/>
        </a:spcAft>
        <a:buClr>
          <a:srgbClr val="404040"/>
        </a:buClr>
        <a:buFont typeface="Wingdings" panose="05000000000000000000" pitchFamily="2" charset="2"/>
        <a:buChar char="§"/>
        <a:defRPr>
          <a:solidFill>
            <a:srgbClr val="404040"/>
          </a:solidFill>
          <a:latin typeface="+mn-lt"/>
          <a:ea typeface="ＭＳ Ｐゴシック" panose="020B0600070205080204" pitchFamily="34" charset="-128"/>
          <a:cs typeface="ＭＳ Ｐゴシック" pitchFamily="-108" charset="-128"/>
        </a:defRPr>
      </a:lvl3pPr>
      <a:lvl4pPr marL="1657350" indent="-285750" algn="l" rtl="0" eaLnBrk="1" fontAlgn="base" hangingPunct="1">
        <a:spcBef>
          <a:spcPct val="20000"/>
        </a:spcBef>
        <a:spcAft>
          <a:spcPct val="0"/>
        </a:spcAft>
        <a:buClr>
          <a:srgbClr val="404040"/>
        </a:buClr>
        <a:buFont typeface="Wingdings" panose="05000000000000000000" pitchFamily="2" charset="2"/>
        <a:buChar char="§"/>
        <a:defRPr>
          <a:solidFill>
            <a:srgbClr val="404040"/>
          </a:solidFill>
          <a:latin typeface="+mn-lt"/>
          <a:ea typeface="ＭＳ Ｐゴシック" panose="020B0600070205080204" pitchFamily="34" charset="-128"/>
          <a:cs typeface="ＭＳ Ｐゴシック" pitchFamily="-108" charset="-128"/>
        </a:defRPr>
      </a:lvl4pPr>
      <a:lvl5pPr marL="2114550" indent="-285750" algn="l" rtl="0" eaLnBrk="1" fontAlgn="base" hangingPunct="1">
        <a:spcBef>
          <a:spcPct val="20000"/>
        </a:spcBef>
        <a:spcAft>
          <a:spcPct val="0"/>
        </a:spcAft>
        <a:buClr>
          <a:srgbClr val="404040"/>
        </a:buClr>
        <a:buFont typeface="Wingdings" panose="05000000000000000000" pitchFamily="2" charset="2"/>
        <a:buChar char="§"/>
        <a:defRPr>
          <a:solidFill>
            <a:srgbClr val="404040"/>
          </a:solidFill>
          <a:latin typeface="+mn-lt"/>
          <a:ea typeface="ＭＳ Ｐゴシック" panose="020B0600070205080204" pitchFamily="34" charset="-128"/>
          <a:cs typeface="ＭＳ Ｐゴシック" pitchFamily="-108" charset="-128"/>
        </a:defRPr>
      </a:lvl5pPr>
      <a:lvl6pPr marL="2514600" indent="-228600" algn="l" rtl="0" eaLnBrk="1" fontAlgn="base" hangingPunct="1">
        <a:spcBef>
          <a:spcPct val="20000"/>
        </a:spcBef>
        <a:spcAft>
          <a:spcPct val="0"/>
        </a:spcAft>
        <a:buClr>
          <a:srgbClr val="6F0096"/>
        </a:buClr>
        <a:buFont typeface="Arial" pitchFamily="34" charset="0"/>
        <a:buChar char="»"/>
        <a:defRPr sz="2000">
          <a:solidFill>
            <a:srgbClr val="001C54"/>
          </a:solidFill>
          <a:latin typeface="+mn-lt"/>
        </a:defRPr>
      </a:lvl6pPr>
      <a:lvl7pPr marL="2971800" indent="-228600" algn="l" rtl="0" eaLnBrk="1" fontAlgn="base" hangingPunct="1">
        <a:spcBef>
          <a:spcPct val="20000"/>
        </a:spcBef>
        <a:spcAft>
          <a:spcPct val="0"/>
        </a:spcAft>
        <a:buClr>
          <a:srgbClr val="6F0096"/>
        </a:buClr>
        <a:buFont typeface="Arial" pitchFamily="34" charset="0"/>
        <a:buChar char="»"/>
        <a:defRPr sz="2000">
          <a:solidFill>
            <a:srgbClr val="001C54"/>
          </a:solidFill>
          <a:latin typeface="+mn-lt"/>
        </a:defRPr>
      </a:lvl7pPr>
      <a:lvl8pPr marL="3429000" indent="-228600" algn="l" rtl="0" eaLnBrk="1" fontAlgn="base" hangingPunct="1">
        <a:spcBef>
          <a:spcPct val="20000"/>
        </a:spcBef>
        <a:spcAft>
          <a:spcPct val="0"/>
        </a:spcAft>
        <a:buClr>
          <a:srgbClr val="6F0096"/>
        </a:buClr>
        <a:buFont typeface="Arial" pitchFamily="34" charset="0"/>
        <a:buChar char="»"/>
        <a:defRPr sz="2000">
          <a:solidFill>
            <a:srgbClr val="001C54"/>
          </a:solidFill>
          <a:latin typeface="+mn-lt"/>
        </a:defRPr>
      </a:lvl8pPr>
      <a:lvl9pPr marL="3886200" indent="-228600" algn="l" rtl="0" eaLnBrk="1" fontAlgn="base" hangingPunct="1">
        <a:spcBef>
          <a:spcPct val="20000"/>
        </a:spcBef>
        <a:spcAft>
          <a:spcPct val="0"/>
        </a:spcAft>
        <a:buClr>
          <a:srgbClr val="6F0096"/>
        </a:buClr>
        <a:buFont typeface="Arial" pitchFamily="34" charset="0"/>
        <a:buChar char="»"/>
        <a:defRPr sz="2000">
          <a:solidFill>
            <a:srgbClr val="001C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D1D871F-F62A-4CB9-B390-C6AA6C825D6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87492FC7-326F-441B-B7E3-90EDF96597C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4231003-BC96-47CD-A73A-6C25418D1CC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7025B19-86BF-442D-A0FE-EA1B0C635B62}" type="datetimeFigureOut">
              <a:rPr lang="en-US"/>
              <a:pPr>
                <a:defRPr/>
              </a:pPr>
              <a:t>2/26/2023</a:t>
            </a:fld>
            <a:endParaRPr lang="en-US"/>
          </a:p>
        </p:txBody>
      </p:sp>
      <p:sp>
        <p:nvSpPr>
          <p:cNvPr id="5" name="Footer Placeholder 4">
            <a:extLst>
              <a:ext uri="{FF2B5EF4-FFF2-40B4-BE49-F238E27FC236}">
                <a16:creationId xmlns:a16="http://schemas.microsoft.com/office/drawing/2014/main" id="{0EB13083-1334-40D1-813A-45BDE642345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E3ACBF20-FF9C-4791-BFC0-678F8694F34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F5DE9272-9D61-4F75-9DAC-94F1AADA5A2C}" type="slidenum">
              <a:rPr lang="en-US" altLang="en-US"/>
              <a:pPr/>
              <a:t>‹#›</a:t>
            </a:fld>
            <a:endParaRPr lang="en-US" altLang="en-US"/>
          </a:p>
        </p:txBody>
      </p:sp>
    </p:spTree>
    <p:extLst>
      <p:ext uri="{BB962C8B-B14F-4D97-AF65-F5344CB8AC3E}">
        <p14:creationId xmlns:p14="http://schemas.microsoft.com/office/powerpoint/2010/main" val="261358544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1BAED43-0F4D-4784-B32F-E9F2AFF90533}"/>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04AB0716-D087-4239-A730-904C1774268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0A27DE2-9FEC-473E-8C24-B176DA2BD11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2747E2B-8552-4451-85AD-ED97C755B506}" type="datetimeFigureOut">
              <a:rPr lang="en-GB"/>
              <a:pPr>
                <a:defRPr/>
              </a:pPr>
              <a:t>26/02/2023</a:t>
            </a:fld>
            <a:endParaRPr lang="en-GB"/>
          </a:p>
        </p:txBody>
      </p:sp>
      <p:sp>
        <p:nvSpPr>
          <p:cNvPr id="5" name="Footer Placeholder 4">
            <a:extLst>
              <a:ext uri="{FF2B5EF4-FFF2-40B4-BE49-F238E27FC236}">
                <a16:creationId xmlns:a16="http://schemas.microsoft.com/office/drawing/2014/main" id="{7D0F8B50-3E8C-497B-AC43-989C9E3BB9C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576C3F4F-54D0-4B7C-91B2-1AC2F480FDDE}"/>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7C5A3AE2-ECA9-468E-8A35-C1C3B2D2A7CD}" type="slidenum">
              <a:rPr lang="en-GB" altLang="en-US"/>
              <a:pPr/>
              <a:t>‹#›</a:t>
            </a:fld>
            <a:endParaRPr lang="en-GB" altLang="en-US"/>
          </a:p>
        </p:txBody>
      </p:sp>
    </p:spTree>
    <p:extLst>
      <p:ext uri="{BB962C8B-B14F-4D97-AF65-F5344CB8AC3E}">
        <p14:creationId xmlns:p14="http://schemas.microsoft.com/office/powerpoint/2010/main" val="22377055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B2A23-FD09-4DB3-941E-39E41BFD757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F30A2D-8B10-4792-B259-7AC2F596C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0BFF2C-C965-4902-B77B-14C31DD161D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7B888-8B43-47B4-9E51-46858BB75A05}" type="datetimeFigureOut">
              <a:rPr lang="en-GB" smtClean="0"/>
              <a:t>26/02/2023</a:t>
            </a:fld>
            <a:endParaRPr lang="en-GB"/>
          </a:p>
        </p:txBody>
      </p:sp>
      <p:sp>
        <p:nvSpPr>
          <p:cNvPr id="5" name="Footer Placeholder 4">
            <a:extLst>
              <a:ext uri="{FF2B5EF4-FFF2-40B4-BE49-F238E27FC236}">
                <a16:creationId xmlns:a16="http://schemas.microsoft.com/office/drawing/2014/main" id="{8374A452-C315-466B-A4DB-6D22A2F8277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59DB5B-0C6E-4BC8-B529-1A3D49B095B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2C232-69A2-465B-A9FF-19D46AF213A8}" type="slidenum">
              <a:rPr lang="en-GB" smtClean="0"/>
              <a:t>‹#›</a:t>
            </a:fld>
            <a:endParaRPr lang="en-GB"/>
          </a:p>
        </p:txBody>
      </p:sp>
    </p:spTree>
    <p:extLst>
      <p:ext uri="{BB962C8B-B14F-4D97-AF65-F5344CB8AC3E}">
        <p14:creationId xmlns:p14="http://schemas.microsoft.com/office/powerpoint/2010/main" val="122249493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9">
            <a:extLst>
              <a:ext uri="{FF2B5EF4-FFF2-40B4-BE49-F238E27FC236}">
                <a16:creationId xmlns:a16="http://schemas.microsoft.com/office/drawing/2014/main" id="{2326CCF3-7CAC-44F6-B01C-D18D67291DE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229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7">
            <a:extLst>
              <a:ext uri="{FF2B5EF4-FFF2-40B4-BE49-F238E27FC236}">
                <a16:creationId xmlns:a16="http://schemas.microsoft.com/office/drawing/2014/main" id="{096CD516-D133-44F3-BF38-A12B1059BA88}"/>
              </a:ext>
            </a:extLst>
          </p:cNvPr>
          <p:cNvSpPr>
            <a:spLocks noChangeArrowheads="1"/>
          </p:cNvSpPr>
          <p:nvPr/>
        </p:nvSpPr>
        <p:spPr bwMode="auto">
          <a:xfrm>
            <a:off x="304800" y="228600"/>
            <a:ext cx="11582400" cy="6400800"/>
          </a:xfrm>
          <a:prstGeom prst="rect">
            <a:avLst/>
          </a:prstGeom>
          <a:solidFill>
            <a:srgbClr val="FFFFFF"/>
          </a:solidFill>
          <a:ln w="0">
            <a:solidFill>
              <a:schemeClr val="bg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8" name="Rectangle 2">
            <a:extLst>
              <a:ext uri="{FF2B5EF4-FFF2-40B4-BE49-F238E27FC236}">
                <a16:creationId xmlns:a16="http://schemas.microsoft.com/office/drawing/2014/main" id="{6B8BDF1B-6801-44ED-AA83-6D262A06ABAA}"/>
              </a:ext>
            </a:extLst>
          </p:cNvPr>
          <p:cNvSpPr>
            <a:spLocks noGrp="1" noChangeArrowheads="1"/>
          </p:cNvSpPr>
          <p:nvPr>
            <p:ph type="title"/>
          </p:nvPr>
        </p:nvSpPr>
        <p:spPr bwMode="auto">
          <a:xfrm>
            <a:off x="1488018" y="549275"/>
            <a:ext cx="9215967"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9" name="Rectangle 3">
            <a:extLst>
              <a:ext uri="{FF2B5EF4-FFF2-40B4-BE49-F238E27FC236}">
                <a16:creationId xmlns:a16="http://schemas.microsoft.com/office/drawing/2014/main" id="{A5F00754-6D82-4189-ACA2-D2E0F97D4ED0}"/>
              </a:ext>
            </a:extLst>
          </p:cNvPr>
          <p:cNvSpPr>
            <a:spLocks noGrp="1" noChangeArrowheads="1"/>
          </p:cNvSpPr>
          <p:nvPr>
            <p:ph type="body" idx="1"/>
          </p:nvPr>
        </p:nvSpPr>
        <p:spPr bwMode="auto">
          <a:xfrm>
            <a:off x="1488018" y="2133600"/>
            <a:ext cx="921596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269504195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l" rtl="0" eaLnBrk="1" fontAlgn="base" hangingPunct="1">
        <a:spcBef>
          <a:spcPct val="0"/>
        </a:spcBef>
        <a:spcAft>
          <a:spcPct val="0"/>
        </a:spcAft>
        <a:defRPr sz="3600" b="1">
          <a:solidFill>
            <a:srgbClr val="404040"/>
          </a:solidFill>
          <a:latin typeface="+mj-lt"/>
          <a:ea typeface="ＭＳ Ｐゴシック" panose="020B0600070205080204" pitchFamily="34" charset="-128"/>
          <a:cs typeface="ＭＳ Ｐゴシック" pitchFamily="-108" charset="-128"/>
        </a:defRPr>
      </a:lvl1pPr>
      <a:lvl2pPr algn="l" rtl="0" eaLnBrk="1" fontAlgn="base" hangingPunct="1">
        <a:spcBef>
          <a:spcPct val="0"/>
        </a:spcBef>
        <a:spcAft>
          <a:spcPct val="0"/>
        </a:spcAft>
        <a:defRPr sz="3600" b="1">
          <a:solidFill>
            <a:srgbClr val="404040"/>
          </a:solidFill>
          <a:latin typeface="Arial" pitchFamily="34" charset="0"/>
          <a:ea typeface="ＭＳ Ｐゴシック" panose="020B0600070205080204" pitchFamily="34" charset="-128"/>
          <a:cs typeface="ＭＳ Ｐゴシック" pitchFamily="-108" charset="-128"/>
        </a:defRPr>
      </a:lvl2pPr>
      <a:lvl3pPr algn="l" rtl="0" eaLnBrk="1" fontAlgn="base" hangingPunct="1">
        <a:spcBef>
          <a:spcPct val="0"/>
        </a:spcBef>
        <a:spcAft>
          <a:spcPct val="0"/>
        </a:spcAft>
        <a:defRPr sz="3600" b="1">
          <a:solidFill>
            <a:srgbClr val="404040"/>
          </a:solidFill>
          <a:latin typeface="Arial" pitchFamily="34" charset="0"/>
          <a:ea typeface="ＭＳ Ｐゴシック" panose="020B0600070205080204" pitchFamily="34" charset="-128"/>
          <a:cs typeface="ＭＳ Ｐゴシック" pitchFamily="-108" charset="-128"/>
        </a:defRPr>
      </a:lvl3pPr>
      <a:lvl4pPr algn="l" rtl="0" eaLnBrk="1" fontAlgn="base" hangingPunct="1">
        <a:spcBef>
          <a:spcPct val="0"/>
        </a:spcBef>
        <a:spcAft>
          <a:spcPct val="0"/>
        </a:spcAft>
        <a:defRPr sz="3600" b="1">
          <a:solidFill>
            <a:srgbClr val="404040"/>
          </a:solidFill>
          <a:latin typeface="Arial" pitchFamily="34" charset="0"/>
          <a:ea typeface="ＭＳ Ｐゴシック" panose="020B0600070205080204" pitchFamily="34" charset="-128"/>
          <a:cs typeface="ＭＳ Ｐゴシック" pitchFamily="-108" charset="-128"/>
        </a:defRPr>
      </a:lvl4pPr>
      <a:lvl5pPr algn="l" rtl="0" eaLnBrk="1" fontAlgn="base" hangingPunct="1">
        <a:spcBef>
          <a:spcPct val="0"/>
        </a:spcBef>
        <a:spcAft>
          <a:spcPct val="0"/>
        </a:spcAft>
        <a:defRPr sz="3600" b="1">
          <a:solidFill>
            <a:srgbClr val="404040"/>
          </a:solidFill>
          <a:latin typeface="Arial" pitchFamily="34" charset="0"/>
          <a:ea typeface="ＭＳ Ｐゴシック" panose="020B0600070205080204" pitchFamily="34" charset="-128"/>
          <a:cs typeface="ＭＳ Ｐゴシック" pitchFamily="-108" charset="-128"/>
        </a:defRPr>
      </a:lvl5pPr>
      <a:lvl6pPr marL="457200" algn="l" rtl="0" eaLnBrk="1" fontAlgn="base" hangingPunct="1">
        <a:spcBef>
          <a:spcPct val="0"/>
        </a:spcBef>
        <a:spcAft>
          <a:spcPct val="0"/>
        </a:spcAft>
        <a:defRPr sz="3600" b="1">
          <a:solidFill>
            <a:srgbClr val="001C54"/>
          </a:solidFill>
          <a:latin typeface="Arial" pitchFamily="34" charset="0"/>
        </a:defRPr>
      </a:lvl6pPr>
      <a:lvl7pPr marL="914400" algn="l" rtl="0" eaLnBrk="1" fontAlgn="base" hangingPunct="1">
        <a:spcBef>
          <a:spcPct val="0"/>
        </a:spcBef>
        <a:spcAft>
          <a:spcPct val="0"/>
        </a:spcAft>
        <a:defRPr sz="3600" b="1">
          <a:solidFill>
            <a:srgbClr val="001C54"/>
          </a:solidFill>
          <a:latin typeface="Arial" pitchFamily="34" charset="0"/>
        </a:defRPr>
      </a:lvl7pPr>
      <a:lvl8pPr marL="1371600" algn="l" rtl="0" eaLnBrk="1" fontAlgn="base" hangingPunct="1">
        <a:spcBef>
          <a:spcPct val="0"/>
        </a:spcBef>
        <a:spcAft>
          <a:spcPct val="0"/>
        </a:spcAft>
        <a:defRPr sz="3600" b="1">
          <a:solidFill>
            <a:srgbClr val="001C54"/>
          </a:solidFill>
          <a:latin typeface="Arial" pitchFamily="34" charset="0"/>
        </a:defRPr>
      </a:lvl8pPr>
      <a:lvl9pPr marL="1828800" algn="l" rtl="0" eaLnBrk="1" fontAlgn="base" hangingPunct="1">
        <a:spcBef>
          <a:spcPct val="0"/>
        </a:spcBef>
        <a:spcAft>
          <a:spcPct val="0"/>
        </a:spcAft>
        <a:defRPr sz="3600" b="1">
          <a:solidFill>
            <a:srgbClr val="001C54"/>
          </a:solidFill>
          <a:latin typeface="Arial" pitchFamily="34" charset="0"/>
        </a:defRPr>
      </a:lvl9pPr>
    </p:titleStyle>
    <p:bodyStyle>
      <a:lvl1pPr marL="285750" indent="-285750" algn="l" rtl="0" eaLnBrk="1" fontAlgn="base" hangingPunct="1">
        <a:spcBef>
          <a:spcPct val="20000"/>
        </a:spcBef>
        <a:spcAft>
          <a:spcPct val="0"/>
        </a:spcAft>
        <a:buClr>
          <a:srgbClr val="404040"/>
        </a:buClr>
        <a:buFont typeface="Wingdings" panose="05000000000000000000" pitchFamily="2" charset="2"/>
        <a:buChar char="§"/>
        <a:defRPr>
          <a:solidFill>
            <a:srgbClr val="404040"/>
          </a:solidFill>
          <a:latin typeface="+mn-lt"/>
          <a:ea typeface="ＭＳ Ｐゴシック" panose="020B0600070205080204" pitchFamily="34" charset="-128"/>
          <a:cs typeface="ＭＳ Ｐゴシック" pitchFamily="-108" charset="-128"/>
        </a:defRPr>
      </a:lvl1pPr>
      <a:lvl2pPr marL="742950" indent="-285750" algn="l" rtl="0" eaLnBrk="1" fontAlgn="base" hangingPunct="1">
        <a:spcBef>
          <a:spcPct val="20000"/>
        </a:spcBef>
        <a:spcAft>
          <a:spcPct val="0"/>
        </a:spcAft>
        <a:buClr>
          <a:srgbClr val="404040"/>
        </a:buClr>
        <a:buFont typeface="Wingdings" panose="05000000000000000000" pitchFamily="2" charset="2"/>
        <a:buChar char="§"/>
        <a:defRPr>
          <a:solidFill>
            <a:srgbClr val="404040"/>
          </a:solidFill>
          <a:latin typeface="+mn-lt"/>
          <a:ea typeface="ＭＳ Ｐゴシック" panose="020B0600070205080204" pitchFamily="34" charset="-128"/>
          <a:cs typeface="ＭＳ Ｐゴシック" pitchFamily="-108" charset="-128"/>
        </a:defRPr>
      </a:lvl2pPr>
      <a:lvl3pPr marL="1200150" indent="-285750" algn="l" rtl="0" eaLnBrk="1" fontAlgn="base" hangingPunct="1">
        <a:spcBef>
          <a:spcPct val="20000"/>
        </a:spcBef>
        <a:spcAft>
          <a:spcPct val="0"/>
        </a:spcAft>
        <a:buClr>
          <a:srgbClr val="404040"/>
        </a:buClr>
        <a:buFont typeface="Wingdings" panose="05000000000000000000" pitchFamily="2" charset="2"/>
        <a:buChar char="§"/>
        <a:defRPr>
          <a:solidFill>
            <a:srgbClr val="404040"/>
          </a:solidFill>
          <a:latin typeface="+mn-lt"/>
          <a:ea typeface="ＭＳ Ｐゴシック" panose="020B0600070205080204" pitchFamily="34" charset="-128"/>
          <a:cs typeface="ＭＳ Ｐゴシック" pitchFamily="-108" charset="-128"/>
        </a:defRPr>
      </a:lvl3pPr>
      <a:lvl4pPr marL="1657350" indent="-285750" algn="l" rtl="0" eaLnBrk="1" fontAlgn="base" hangingPunct="1">
        <a:spcBef>
          <a:spcPct val="20000"/>
        </a:spcBef>
        <a:spcAft>
          <a:spcPct val="0"/>
        </a:spcAft>
        <a:buClr>
          <a:srgbClr val="404040"/>
        </a:buClr>
        <a:buFont typeface="Wingdings" panose="05000000000000000000" pitchFamily="2" charset="2"/>
        <a:buChar char="§"/>
        <a:defRPr>
          <a:solidFill>
            <a:srgbClr val="404040"/>
          </a:solidFill>
          <a:latin typeface="+mn-lt"/>
          <a:ea typeface="ＭＳ Ｐゴシック" panose="020B0600070205080204" pitchFamily="34" charset="-128"/>
          <a:cs typeface="ＭＳ Ｐゴシック" pitchFamily="-108" charset="-128"/>
        </a:defRPr>
      </a:lvl4pPr>
      <a:lvl5pPr marL="2114550" indent="-285750" algn="l" rtl="0" eaLnBrk="1" fontAlgn="base" hangingPunct="1">
        <a:spcBef>
          <a:spcPct val="20000"/>
        </a:spcBef>
        <a:spcAft>
          <a:spcPct val="0"/>
        </a:spcAft>
        <a:buClr>
          <a:srgbClr val="404040"/>
        </a:buClr>
        <a:buFont typeface="Wingdings" panose="05000000000000000000" pitchFamily="2" charset="2"/>
        <a:buChar char="§"/>
        <a:defRPr>
          <a:solidFill>
            <a:srgbClr val="404040"/>
          </a:solidFill>
          <a:latin typeface="+mn-lt"/>
          <a:ea typeface="ＭＳ Ｐゴシック" panose="020B0600070205080204" pitchFamily="34" charset="-128"/>
          <a:cs typeface="ＭＳ Ｐゴシック" pitchFamily="-108" charset="-128"/>
        </a:defRPr>
      </a:lvl5pPr>
      <a:lvl6pPr marL="2514600" indent="-228600" algn="l" rtl="0" eaLnBrk="1" fontAlgn="base" hangingPunct="1">
        <a:spcBef>
          <a:spcPct val="20000"/>
        </a:spcBef>
        <a:spcAft>
          <a:spcPct val="0"/>
        </a:spcAft>
        <a:buClr>
          <a:srgbClr val="6F0096"/>
        </a:buClr>
        <a:buFont typeface="Arial" pitchFamily="34" charset="0"/>
        <a:buChar char="»"/>
        <a:defRPr sz="2000">
          <a:solidFill>
            <a:srgbClr val="001C54"/>
          </a:solidFill>
          <a:latin typeface="+mn-lt"/>
        </a:defRPr>
      </a:lvl6pPr>
      <a:lvl7pPr marL="2971800" indent="-228600" algn="l" rtl="0" eaLnBrk="1" fontAlgn="base" hangingPunct="1">
        <a:spcBef>
          <a:spcPct val="20000"/>
        </a:spcBef>
        <a:spcAft>
          <a:spcPct val="0"/>
        </a:spcAft>
        <a:buClr>
          <a:srgbClr val="6F0096"/>
        </a:buClr>
        <a:buFont typeface="Arial" pitchFamily="34" charset="0"/>
        <a:buChar char="»"/>
        <a:defRPr sz="2000">
          <a:solidFill>
            <a:srgbClr val="001C54"/>
          </a:solidFill>
          <a:latin typeface="+mn-lt"/>
        </a:defRPr>
      </a:lvl7pPr>
      <a:lvl8pPr marL="3429000" indent="-228600" algn="l" rtl="0" eaLnBrk="1" fontAlgn="base" hangingPunct="1">
        <a:spcBef>
          <a:spcPct val="20000"/>
        </a:spcBef>
        <a:spcAft>
          <a:spcPct val="0"/>
        </a:spcAft>
        <a:buClr>
          <a:srgbClr val="6F0096"/>
        </a:buClr>
        <a:buFont typeface="Arial" pitchFamily="34" charset="0"/>
        <a:buChar char="»"/>
        <a:defRPr sz="2000">
          <a:solidFill>
            <a:srgbClr val="001C54"/>
          </a:solidFill>
          <a:latin typeface="+mn-lt"/>
        </a:defRPr>
      </a:lvl8pPr>
      <a:lvl9pPr marL="3886200" indent="-228600" algn="l" rtl="0" eaLnBrk="1" fontAlgn="base" hangingPunct="1">
        <a:spcBef>
          <a:spcPct val="20000"/>
        </a:spcBef>
        <a:spcAft>
          <a:spcPct val="0"/>
        </a:spcAft>
        <a:buClr>
          <a:srgbClr val="6F0096"/>
        </a:buClr>
        <a:buFont typeface="Arial" pitchFamily="34" charset="0"/>
        <a:buChar char="»"/>
        <a:defRPr sz="2000">
          <a:solidFill>
            <a:srgbClr val="001C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044F00-F511-4567-A9DD-C0CDAC6C72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1A070D-B1CB-4793-AD65-8A300272BA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E8AB8A-E9E1-438A-B99B-6F9AB9EDD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E9BD8-521A-45B0-ACA2-57847ED322D4}" type="datetimeFigureOut">
              <a:rPr lang="en-GB" smtClean="0"/>
              <a:t>26/02/2023</a:t>
            </a:fld>
            <a:endParaRPr lang="en-GB"/>
          </a:p>
        </p:txBody>
      </p:sp>
      <p:sp>
        <p:nvSpPr>
          <p:cNvPr id="5" name="Footer Placeholder 4">
            <a:extLst>
              <a:ext uri="{FF2B5EF4-FFF2-40B4-BE49-F238E27FC236}">
                <a16:creationId xmlns:a16="http://schemas.microsoft.com/office/drawing/2014/main" id="{E6CBA208-9F52-4C46-8AFC-8C2F6A4BE4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6E4922-EBBA-4D8B-95C5-161D79FDB4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E9F3D-93BD-41C9-BB63-94AE7BD47851}" type="slidenum">
              <a:rPr lang="en-GB" smtClean="0"/>
              <a:t>‹#›</a:t>
            </a:fld>
            <a:endParaRPr lang="en-GB"/>
          </a:p>
        </p:txBody>
      </p:sp>
    </p:spTree>
    <p:extLst>
      <p:ext uri="{BB962C8B-B14F-4D97-AF65-F5344CB8AC3E}">
        <p14:creationId xmlns:p14="http://schemas.microsoft.com/office/powerpoint/2010/main" val="28428822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D1D871F-F62A-4CB9-B390-C6AA6C825D6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87492FC7-326F-441B-B7E3-90EDF96597C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4231003-BC96-47CD-A73A-6C25418D1CC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7025B19-86BF-442D-A0FE-EA1B0C635B62}" type="datetimeFigureOut">
              <a:rPr lang="en-US"/>
              <a:pPr>
                <a:defRPr/>
              </a:pPr>
              <a:t>2/26/2023</a:t>
            </a:fld>
            <a:endParaRPr lang="en-US"/>
          </a:p>
        </p:txBody>
      </p:sp>
      <p:sp>
        <p:nvSpPr>
          <p:cNvPr id="5" name="Footer Placeholder 4">
            <a:extLst>
              <a:ext uri="{FF2B5EF4-FFF2-40B4-BE49-F238E27FC236}">
                <a16:creationId xmlns:a16="http://schemas.microsoft.com/office/drawing/2014/main" id="{0EB13083-1334-40D1-813A-45BDE642345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E3ACBF20-FF9C-4791-BFC0-678F8694F34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F5DE9272-9D61-4F75-9DAC-94F1AADA5A2C}" type="slidenum">
              <a:rPr lang="en-US" altLang="en-US"/>
              <a:pPr/>
              <a:t>‹#›</a:t>
            </a:fld>
            <a:endParaRPr lang="en-US" altLang="en-US"/>
          </a:p>
        </p:txBody>
      </p:sp>
    </p:spTree>
    <p:extLst>
      <p:ext uri="{BB962C8B-B14F-4D97-AF65-F5344CB8AC3E}">
        <p14:creationId xmlns:p14="http://schemas.microsoft.com/office/powerpoint/2010/main" val="71588881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1BAED43-0F4D-4784-B32F-E9F2AFF90533}"/>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04AB0716-D087-4239-A730-904C1774268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0A27DE2-9FEC-473E-8C24-B176DA2BD11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2747E2B-8552-4451-85AD-ED97C755B506}" type="datetimeFigureOut">
              <a:rPr lang="en-GB"/>
              <a:pPr>
                <a:defRPr/>
              </a:pPr>
              <a:t>26/02/2023</a:t>
            </a:fld>
            <a:endParaRPr lang="en-GB"/>
          </a:p>
        </p:txBody>
      </p:sp>
      <p:sp>
        <p:nvSpPr>
          <p:cNvPr id="5" name="Footer Placeholder 4">
            <a:extLst>
              <a:ext uri="{FF2B5EF4-FFF2-40B4-BE49-F238E27FC236}">
                <a16:creationId xmlns:a16="http://schemas.microsoft.com/office/drawing/2014/main" id="{7D0F8B50-3E8C-497B-AC43-989C9E3BB9C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576C3F4F-54D0-4B7C-91B2-1AC2F480FDDE}"/>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7C5A3AE2-ECA9-468E-8A35-C1C3B2D2A7CD}" type="slidenum">
              <a:rPr lang="en-GB" altLang="en-US"/>
              <a:pPr/>
              <a:t>‹#›</a:t>
            </a:fld>
            <a:endParaRPr lang="en-GB" altLang="en-US"/>
          </a:p>
        </p:txBody>
      </p:sp>
    </p:spTree>
    <p:extLst>
      <p:ext uri="{BB962C8B-B14F-4D97-AF65-F5344CB8AC3E}">
        <p14:creationId xmlns:p14="http://schemas.microsoft.com/office/powerpoint/2010/main" val="203487199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B2A23-FD09-4DB3-941E-39E41BFD757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F30A2D-8B10-4792-B259-7AC2F596C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0BFF2C-C965-4902-B77B-14C31DD161D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7B888-8B43-47B4-9E51-46858BB75A05}" type="datetimeFigureOut">
              <a:rPr lang="en-GB" smtClean="0"/>
              <a:t>26/02/2023</a:t>
            </a:fld>
            <a:endParaRPr lang="en-GB"/>
          </a:p>
        </p:txBody>
      </p:sp>
      <p:sp>
        <p:nvSpPr>
          <p:cNvPr id="5" name="Footer Placeholder 4">
            <a:extLst>
              <a:ext uri="{FF2B5EF4-FFF2-40B4-BE49-F238E27FC236}">
                <a16:creationId xmlns:a16="http://schemas.microsoft.com/office/drawing/2014/main" id="{8374A452-C315-466B-A4DB-6D22A2F8277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59DB5B-0C6E-4BC8-B529-1A3D49B095B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2C232-69A2-465B-A9FF-19D46AF213A8}" type="slidenum">
              <a:rPr lang="en-GB" smtClean="0"/>
              <a:t>‹#›</a:t>
            </a:fld>
            <a:endParaRPr lang="en-GB"/>
          </a:p>
        </p:txBody>
      </p:sp>
    </p:spTree>
    <p:extLst>
      <p:ext uri="{BB962C8B-B14F-4D97-AF65-F5344CB8AC3E}">
        <p14:creationId xmlns:p14="http://schemas.microsoft.com/office/powerpoint/2010/main" val="29846101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B3FE-2151-449C-B93D-FA0DA5659E25}"/>
              </a:ext>
            </a:extLst>
          </p:cNvPr>
          <p:cNvSpPr>
            <a:spLocks noGrp="1"/>
          </p:cNvSpPr>
          <p:nvPr>
            <p:ph type="ctrTitle"/>
          </p:nvPr>
        </p:nvSpPr>
        <p:spPr>
          <a:xfrm>
            <a:off x="1295466" y="1257239"/>
            <a:ext cx="9601067" cy="1470025"/>
          </a:xfrm>
        </p:spPr>
        <p:txBody>
          <a:bodyPr wrap="square" anchor="b">
            <a:normAutofit/>
          </a:bodyPr>
          <a:lstStyle/>
          <a:p>
            <a:r>
              <a:rPr lang="en-GB"/>
              <a:t>Welcome to PGCE FE Mentor Training</a:t>
            </a:r>
          </a:p>
        </p:txBody>
      </p:sp>
      <p:sp>
        <p:nvSpPr>
          <p:cNvPr id="3" name="Subtitle 2">
            <a:extLst>
              <a:ext uri="{FF2B5EF4-FFF2-40B4-BE49-F238E27FC236}">
                <a16:creationId xmlns:a16="http://schemas.microsoft.com/office/drawing/2014/main" id="{BC10E9BF-254A-4FD4-B070-9CCFCD394397}"/>
              </a:ext>
            </a:extLst>
          </p:cNvPr>
          <p:cNvSpPr>
            <a:spLocks noGrp="1"/>
          </p:cNvSpPr>
          <p:nvPr>
            <p:ph type="subTitle" idx="1"/>
          </p:nvPr>
        </p:nvSpPr>
        <p:spPr>
          <a:xfrm>
            <a:off x="1391477" y="2826104"/>
            <a:ext cx="9601067" cy="1296144"/>
          </a:xfrm>
        </p:spPr>
        <p:txBody>
          <a:bodyPr wrap="square" anchor="t">
            <a:normAutofit/>
          </a:bodyPr>
          <a:lstStyle/>
          <a:p>
            <a:r>
              <a:rPr lang="en-GB" dirty="0"/>
              <a:t>Wednesday 2</a:t>
            </a:r>
            <a:r>
              <a:rPr lang="en-GB" baseline="30000" dirty="0"/>
              <a:t>nd</a:t>
            </a:r>
            <a:r>
              <a:rPr lang="en-GB" dirty="0"/>
              <a:t> November 2022</a:t>
            </a:r>
          </a:p>
        </p:txBody>
      </p:sp>
      <p:sp>
        <p:nvSpPr>
          <p:cNvPr id="8" name="Text Placeholder 3">
            <a:extLst>
              <a:ext uri="{FF2B5EF4-FFF2-40B4-BE49-F238E27FC236}">
                <a16:creationId xmlns:a16="http://schemas.microsoft.com/office/drawing/2014/main" id="{E1E2F819-CB58-4D87-8D86-7E414CC46EE3}"/>
              </a:ext>
            </a:extLst>
          </p:cNvPr>
          <p:cNvSpPr>
            <a:spLocks noGrp="1"/>
          </p:cNvSpPr>
          <p:nvPr>
            <p:ph type="body" sz="quarter" idx="10"/>
          </p:nvPr>
        </p:nvSpPr>
        <p:spPr>
          <a:xfrm>
            <a:off x="1391477" y="4221088"/>
            <a:ext cx="9601200" cy="1223962"/>
          </a:xfrm>
        </p:spPr>
        <p:txBody>
          <a:bodyPr/>
          <a:lstStyle/>
          <a:p>
            <a:endParaRPr lang="en-US"/>
          </a:p>
        </p:txBody>
      </p:sp>
    </p:spTree>
    <p:extLst>
      <p:ext uri="{BB962C8B-B14F-4D97-AF65-F5344CB8AC3E}">
        <p14:creationId xmlns:p14="http://schemas.microsoft.com/office/powerpoint/2010/main" val="3349230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852B-4FA5-4F83-A8F6-A675CAFE4079}"/>
              </a:ext>
            </a:extLst>
          </p:cNvPr>
          <p:cNvSpPr>
            <a:spLocks noGrp="1"/>
          </p:cNvSpPr>
          <p:nvPr>
            <p:ph type="title"/>
          </p:nvPr>
        </p:nvSpPr>
        <p:spPr/>
        <p:txBody>
          <a:bodyPr/>
          <a:lstStyle/>
          <a:p>
            <a:r>
              <a:rPr lang="en-GB"/>
              <a:t>Trainee Teaching Practice entitlement is:</a:t>
            </a:r>
          </a:p>
        </p:txBody>
      </p:sp>
      <p:sp>
        <p:nvSpPr>
          <p:cNvPr id="3" name="Content Placeholder 2">
            <a:extLst>
              <a:ext uri="{FF2B5EF4-FFF2-40B4-BE49-F238E27FC236}">
                <a16:creationId xmlns:a16="http://schemas.microsoft.com/office/drawing/2014/main" id="{089247BD-BA07-456B-B577-5C9ADC3D3169}"/>
              </a:ext>
            </a:extLst>
          </p:cNvPr>
          <p:cNvSpPr>
            <a:spLocks noGrp="1"/>
          </p:cNvSpPr>
          <p:nvPr>
            <p:ph idx="1"/>
          </p:nvPr>
        </p:nvSpPr>
        <p:spPr>
          <a:xfrm>
            <a:off x="1488018" y="1776248"/>
            <a:ext cx="9215967" cy="4614042"/>
          </a:xfrm>
        </p:spPr>
        <p:txBody>
          <a:bodyPr/>
          <a:lstStyle/>
          <a:p>
            <a:pPr>
              <a:buFont typeface="Arial" panose="020B0604020202020204" pitchFamily="34" charset="0"/>
              <a:buChar char="•"/>
            </a:pPr>
            <a:r>
              <a:rPr lang="en-GB" sz="2000" dirty="0">
                <a:cs typeface="Calibri" panose="020F0502020204030204" pitchFamily="34" charset="0"/>
              </a:rPr>
              <a:t>Access to 150  hours (minimum) of teaching in a full role  - whole group, small group and 1 to 1 –current recommendation is variety but mainly whole group</a:t>
            </a:r>
          </a:p>
          <a:p>
            <a:pPr>
              <a:buFont typeface="Arial" panose="020B0604020202020204" pitchFamily="34" charset="0"/>
              <a:buChar char="•"/>
            </a:pPr>
            <a:r>
              <a:rPr lang="en-GB" sz="2000" b="1" dirty="0">
                <a:cs typeface="Calibri" panose="020F0502020204030204" pitchFamily="34" charset="0"/>
              </a:rPr>
              <a:t>Regular mentor meeting – protected time –ideally fortnightly</a:t>
            </a:r>
          </a:p>
          <a:p>
            <a:pPr>
              <a:buFont typeface="Arial" panose="020B0604020202020204" pitchFamily="34" charset="0"/>
              <a:buChar char="•"/>
            </a:pPr>
            <a:r>
              <a:rPr lang="en-GB" sz="2000" b="1" dirty="0">
                <a:cs typeface="Calibri" panose="020F0502020204030204" pitchFamily="34" charset="0"/>
              </a:rPr>
              <a:t>Receive regular, informal observation feedback, unseen observations  (drop-ins, short written comments, images ( learner work, learning environment set up, trainee in action – no learners can be photographed)</a:t>
            </a:r>
          </a:p>
          <a:p>
            <a:pPr>
              <a:buFont typeface="Arial" panose="020B0604020202020204" pitchFamily="34" charset="0"/>
              <a:buChar char="•"/>
            </a:pPr>
            <a:r>
              <a:rPr lang="en-GB" sz="2000" dirty="0">
                <a:cs typeface="Calibri" panose="020F0502020204030204" pitchFamily="34" charset="0"/>
              </a:rPr>
              <a:t>1 Tutor Connect visit - QA</a:t>
            </a:r>
          </a:p>
          <a:p>
            <a:pPr>
              <a:buFont typeface="Arial" panose="020B0604020202020204" pitchFamily="34" charset="0"/>
              <a:buChar char="•"/>
            </a:pPr>
            <a:r>
              <a:rPr lang="en-GB" sz="2000" b="1" dirty="0">
                <a:cs typeface="Calibri" panose="020F0502020204030204" pitchFamily="34" charset="0"/>
              </a:rPr>
              <a:t>Have 4 mentor observations with written feedback </a:t>
            </a:r>
            <a:r>
              <a:rPr lang="en-GB" sz="2000" dirty="0">
                <a:cs typeface="Calibri" panose="020F0502020204030204" pitchFamily="34" charset="0"/>
              </a:rPr>
              <a:t>(from December to May)</a:t>
            </a:r>
          </a:p>
          <a:p>
            <a:pPr>
              <a:buFont typeface="Arial" panose="020B0604020202020204" pitchFamily="34" charset="0"/>
              <a:buChar char="•"/>
            </a:pPr>
            <a:r>
              <a:rPr lang="en-GB" sz="2000" b="1" dirty="0">
                <a:cs typeface="Calibri" panose="020F0502020204030204" pitchFamily="34" charset="0"/>
              </a:rPr>
              <a:t>Receive 2 written Professional Reports from Mentors </a:t>
            </a:r>
            <a:r>
              <a:rPr lang="en-GB" sz="2000" dirty="0">
                <a:cs typeface="Calibri" panose="020F0502020204030204" pitchFamily="34" charset="0"/>
              </a:rPr>
              <a:t>– entered directly to PebblePad as part of tripartite assessment process</a:t>
            </a:r>
          </a:p>
          <a:p>
            <a:pPr>
              <a:buFont typeface="Arial" panose="020B0604020202020204" pitchFamily="34" charset="0"/>
              <a:buChar char="•"/>
            </a:pPr>
            <a:r>
              <a:rPr lang="en-GB" sz="2000" dirty="0">
                <a:cs typeface="Calibri" panose="020F0502020204030204" pitchFamily="34" charset="0"/>
              </a:rPr>
              <a:t>Access to college policies and systems as required</a:t>
            </a:r>
          </a:p>
          <a:p>
            <a:pPr>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Mentor duties in bold</a:t>
            </a:r>
          </a:p>
          <a:p>
            <a:pPr marL="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6494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6D13-5F5C-41D0-A24A-DDA8B0A4D453}"/>
              </a:ext>
            </a:extLst>
          </p:cNvPr>
          <p:cNvSpPr>
            <a:spLocks noGrp="1"/>
          </p:cNvSpPr>
          <p:nvPr>
            <p:ph type="title"/>
          </p:nvPr>
        </p:nvSpPr>
        <p:spPr>
          <a:xfrm>
            <a:off x="1488018" y="549275"/>
            <a:ext cx="9215967" cy="1354138"/>
          </a:xfrm>
        </p:spPr>
        <p:txBody>
          <a:bodyPr wrap="square" anchor="ctr">
            <a:normAutofit/>
          </a:bodyPr>
          <a:lstStyle/>
          <a:p>
            <a:pPr algn="ctr"/>
            <a:r>
              <a:rPr lang="en-GB"/>
              <a:t>Teaching timetable</a:t>
            </a:r>
          </a:p>
        </p:txBody>
      </p:sp>
      <p:sp>
        <p:nvSpPr>
          <p:cNvPr id="3" name="Content Placeholder 2">
            <a:extLst>
              <a:ext uri="{FF2B5EF4-FFF2-40B4-BE49-F238E27FC236}">
                <a16:creationId xmlns:a16="http://schemas.microsoft.com/office/drawing/2014/main" id="{88A86283-1A94-D8E5-5140-593EF163EF42}"/>
              </a:ext>
            </a:extLst>
          </p:cNvPr>
          <p:cNvSpPr>
            <a:spLocks noGrp="1"/>
          </p:cNvSpPr>
          <p:nvPr>
            <p:ph idx="1"/>
          </p:nvPr>
        </p:nvSpPr>
        <p:spPr/>
        <p:txBody>
          <a:bodyPr/>
          <a:lstStyle/>
          <a:p>
            <a:pPr marL="0" indent="0">
              <a:buNone/>
            </a:pPr>
            <a:r>
              <a:rPr lang="en-GB" sz="2400">
                <a:cs typeface="Calibri" panose="020F0502020204030204" pitchFamily="34" charset="0"/>
              </a:rPr>
              <a:t>How trainees meet the teaching practice hours requirement varies depending on confidence, subject and other factors.</a:t>
            </a:r>
          </a:p>
          <a:p>
            <a:pPr marL="0" indent="0">
              <a:buNone/>
            </a:pPr>
            <a:endParaRPr lang="en-GB" sz="2400">
              <a:cs typeface="Calibri" panose="020F0502020204030204" pitchFamily="34" charset="0"/>
            </a:endParaRPr>
          </a:p>
          <a:p>
            <a:pPr marL="0" indent="0">
              <a:buNone/>
            </a:pPr>
            <a:r>
              <a:rPr lang="en-GB" sz="2400">
                <a:cs typeface="Calibri" panose="020F0502020204030204" pitchFamily="34" charset="0"/>
              </a:rPr>
              <a:t>As a general rule, trainees should build up from the end of induction to December to at least 6 hours teaching per week. From January, trainees should be able to build to a maximum of 10 -12 hours per week. We are aware that teaching duties change after Easter and recommend that trainees are approaching the target then. 150 hours teaching is seen as a minimum target. </a:t>
            </a:r>
          </a:p>
          <a:p>
            <a:endParaRPr lang="en-GB"/>
          </a:p>
          <a:p>
            <a:endParaRPr lang="en-GB"/>
          </a:p>
        </p:txBody>
      </p:sp>
    </p:spTree>
    <p:extLst>
      <p:ext uri="{BB962C8B-B14F-4D97-AF65-F5344CB8AC3E}">
        <p14:creationId xmlns:p14="http://schemas.microsoft.com/office/powerpoint/2010/main" val="270371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5BBA-5810-616A-2722-7609FE655215}"/>
              </a:ext>
            </a:extLst>
          </p:cNvPr>
          <p:cNvSpPr>
            <a:spLocks noGrp="1"/>
          </p:cNvSpPr>
          <p:nvPr>
            <p:ph type="title"/>
          </p:nvPr>
        </p:nvSpPr>
        <p:spPr/>
        <p:txBody>
          <a:bodyPr/>
          <a:lstStyle/>
          <a:p>
            <a:r>
              <a:rPr lang="en-GB"/>
              <a:t>Teaching Practice e-portfolio PebblePad</a:t>
            </a:r>
          </a:p>
        </p:txBody>
      </p:sp>
      <p:sp>
        <p:nvSpPr>
          <p:cNvPr id="3" name="Text Placeholder 2">
            <a:extLst>
              <a:ext uri="{FF2B5EF4-FFF2-40B4-BE49-F238E27FC236}">
                <a16:creationId xmlns:a16="http://schemas.microsoft.com/office/drawing/2014/main" id="{80671E63-FFDF-0DBD-ADBD-2E72706974C9}"/>
              </a:ext>
            </a:extLst>
          </p:cNvPr>
          <p:cNvSpPr>
            <a:spLocks noGrp="1"/>
          </p:cNvSpPr>
          <p:nvPr>
            <p:ph type="body" sz="quarter" idx="10"/>
          </p:nvPr>
        </p:nvSpPr>
        <p:spPr/>
        <p:txBody>
          <a:bodyPr/>
          <a:lstStyle/>
          <a:p>
            <a:r>
              <a:rPr lang="en-GB"/>
              <a:t>Trainees complete a teaching practice portfolio in PebblePad which they share with their mentor.</a:t>
            </a:r>
          </a:p>
          <a:p>
            <a:endParaRPr lang="en-GB"/>
          </a:p>
          <a:p>
            <a:endParaRPr lang="en-GB"/>
          </a:p>
          <a:p>
            <a:endParaRPr lang="en-GB"/>
          </a:p>
          <a:p>
            <a:endParaRPr lang="en-GB"/>
          </a:p>
          <a:p>
            <a:endParaRPr lang="en-GB"/>
          </a:p>
          <a:p>
            <a:endParaRPr lang="en-GB"/>
          </a:p>
          <a:p>
            <a:endParaRPr lang="en-GB"/>
          </a:p>
          <a:p>
            <a:r>
              <a:rPr lang="en-GB"/>
              <a:t>Trainees manage the portfolio and mentors and tutors have access. Your trainee will walk you through PebblePad.</a:t>
            </a:r>
          </a:p>
        </p:txBody>
      </p:sp>
      <p:pic>
        <p:nvPicPr>
          <p:cNvPr id="5" name="Picture 4">
            <a:extLst>
              <a:ext uri="{FF2B5EF4-FFF2-40B4-BE49-F238E27FC236}">
                <a16:creationId xmlns:a16="http://schemas.microsoft.com/office/drawing/2014/main" id="{8E8B8446-A18D-D31B-06DA-F6E966FB31C6}"/>
              </a:ext>
            </a:extLst>
          </p:cNvPr>
          <p:cNvPicPr>
            <a:picLocks noChangeAspect="1"/>
          </p:cNvPicPr>
          <p:nvPr/>
        </p:nvPicPr>
        <p:blipFill>
          <a:blip r:embed="rId2"/>
          <a:stretch>
            <a:fillRect/>
          </a:stretch>
        </p:blipFill>
        <p:spPr>
          <a:xfrm>
            <a:off x="2691600" y="2743434"/>
            <a:ext cx="6808800" cy="3077504"/>
          </a:xfrm>
          <a:prstGeom prst="rect">
            <a:avLst/>
          </a:prstGeom>
        </p:spPr>
      </p:pic>
    </p:spTree>
    <p:extLst>
      <p:ext uri="{BB962C8B-B14F-4D97-AF65-F5344CB8AC3E}">
        <p14:creationId xmlns:p14="http://schemas.microsoft.com/office/powerpoint/2010/main" val="211713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CAD6-FBA7-4179-A2C1-5D4AE823833F}"/>
              </a:ext>
            </a:extLst>
          </p:cNvPr>
          <p:cNvSpPr>
            <a:spLocks noGrp="1"/>
          </p:cNvSpPr>
          <p:nvPr>
            <p:ph type="title"/>
          </p:nvPr>
        </p:nvSpPr>
        <p:spPr/>
        <p:txBody>
          <a:bodyPr/>
          <a:lstStyle/>
          <a:p>
            <a:pPr algn="ctr"/>
            <a:r>
              <a:rPr lang="en-GB"/>
              <a:t>Capturing the mentoring experience and learning</a:t>
            </a:r>
          </a:p>
        </p:txBody>
      </p:sp>
      <p:sp>
        <p:nvSpPr>
          <p:cNvPr id="3" name="Text Placeholder 2">
            <a:extLst>
              <a:ext uri="{FF2B5EF4-FFF2-40B4-BE49-F238E27FC236}">
                <a16:creationId xmlns:a16="http://schemas.microsoft.com/office/drawing/2014/main" id="{21290A9C-B8D2-4962-9F2F-CE09FFD22501}"/>
              </a:ext>
            </a:extLst>
          </p:cNvPr>
          <p:cNvSpPr>
            <a:spLocks noGrp="1"/>
          </p:cNvSpPr>
          <p:nvPr>
            <p:ph type="body" sz="quarter" idx="10"/>
          </p:nvPr>
        </p:nvSpPr>
        <p:spPr/>
        <p:txBody>
          <a:bodyPr/>
          <a:lstStyle/>
          <a:p>
            <a:r>
              <a:rPr lang="en-GB" b="1" err="1"/>
              <a:t>PebblePad</a:t>
            </a:r>
            <a:r>
              <a:rPr lang="en-GB"/>
              <a:t> is the trainee’s professional and personal development portfolio. Mentors and tutor share access but it is the trainees responsibility to generate and make sense of evidence.</a:t>
            </a:r>
          </a:p>
          <a:p>
            <a:r>
              <a:rPr lang="en-GB"/>
              <a:t>Examples of mentee/mentor generated evidence:</a:t>
            </a:r>
          </a:p>
          <a:p>
            <a:pPr marL="342900" indent="-342900">
              <a:buFont typeface="Arial" panose="020B0604020202020204" pitchFamily="34" charset="0"/>
              <a:buChar char="•"/>
            </a:pPr>
            <a:r>
              <a:rPr lang="en-GB"/>
              <a:t>Regular mentor meetings – recorded </a:t>
            </a:r>
            <a:r>
              <a:rPr lang="en-GB" b="1"/>
              <a:t>by trainee </a:t>
            </a:r>
            <a:r>
              <a:rPr lang="en-GB"/>
              <a:t>in the Professional Discussions Log;</a:t>
            </a:r>
          </a:p>
          <a:p>
            <a:pPr marL="342900" indent="-342900">
              <a:buFont typeface="Arial" panose="020B0604020202020204" pitchFamily="34" charset="0"/>
              <a:buChar char="•"/>
            </a:pPr>
            <a:r>
              <a:rPr lang="en-GB"/>
              <a:t>Mentoring agenda (mentee guide) encourage trainees to talk through topics and </a:t>
            </a:r>
            <a:r>
              <a:rPr lang="en-GB" b="1"/>
              <a:t>record discussions/actions</a:t>
            </a:r>
          </a:p>
          <a:p>
            <a:pPr marL="342900" indent="-342900">
              <a:buFont typeface="Arial" panose="020B0604020202020204" pitchFamily="34" charset="0"/>
              <a:buChar char="•"/>
            </a:pPr>
            <a:r>
              <a:rPr lang="en-GB"/>
              <a:t>Verbal feedback/ informal conversations which mentee captures in PebblePad.</a:t>
            </a:r>
          </a:p>
          <a:p>
            <a:endParaRPr lang="en-GB"/>
          </a:p>
        </p:txBody>
      </p:sp>
    </p:spTree>
    <p:extLst>
      <p:ext uri="{BB962C8B-B14F-4D97-AF65-F5344CB8AC3E}">
        <p14:creationId xmlns:p14="http://schemas.microsoft.com/office/powerpoint/2010/main" val="42342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75802-010F-83D2-94A9-99DC079653D7}"/>
              </a:ext>
            </a:extLst>
          </p:cNvPr>
          <p:cNvSpPr>
            <a:spLocks noGrp="1"/>
          </p:cNvSpPr>
          <p:nvPr>
            <p:ph type="title"/>
          </p:nvPr>
        </p:nvSpPr>
        <p:spPr/>
        <p:txBody>
          <a:bodyPr/>
          <a:lstStyle/>
          <a:p>
            <a:r>
              <a:rPr lang="en-GB"/>
              <a:t>Key documents</a:t>
            </a:r>
          </a:p>
        </p:txBody>
      </p:sp>
      <p:sp>
        <p:nvSpPr>
          <p:cNvPr id="3" name="Text Placeholder 2">
            <a:extLst>
              <a:ext uri="{FF2B5EF4-FFF2-40B4-BE49-F238E27FC236}">
                <a16:creationId xmlns:a16="http://schemas.microsoft.com/office/drawing/2014/main" id="{09A747C1-8D42-CA7C-8431-04C1C8594935}"/>
              </a:ext>
            </a:extLst>
          </p:cNvPr>
          <p:cNvSpPr>
            <a:spLocks noGrp="1"/>
          </p:cNvSpPr>
          <p:nvPr>
            <p:ph type="body" sz="quarter" idx="10"/>
          </p:nvPr>
        </p:nvSpPr>
        <p:spPr/>
        <p:txBody>
          <a:bodyPr/>
          <a:lstStyle/>
          <a:p>
            <a:r>
              <a:rPr lang="en-GB" b="1" dirty="0"/>
              <a:t>Review of Progress against Practice Themes Log Book </a:t>
            </a:r>
            <a:r>
              <a:rPr lang="en-GB" dirty="0"/>
              <a:t>– provided </a:t>
            </a:r>
            <a:r>
              <a:rPr lang="en-GB" b="1" dirty="0"/>
              <a:t>in print </a:t>
            </a:r>
            <a:r>
              <a:rPr lang="en-GB" dirty="0"/>
              <a:t>by your Mentee in the next week or so. Use this throughout your mentoring role. </a:t>
            </a:r>
          </a:p>
          <a:p>
            <a:r>
              <a:rPr lang="en-GB" b="1" dirty="0"/>
              <a:t>Lesson Plan and Observation Form </a:t>
            </a:r>
            <a:r>
              <a:rPr lang="en-GB" dirty="0"/>
              <a:t>– sent to observer 2 days before observation by trainee. Observer to complete professional discussion and write observation within 10 working days.</a:t>
            </a:r>
          </a:p>
          <a:p>
            <a:r>
              <a:rPr lang="en-GB" b="1" dirty="0"/>
              <a:t>Professional Reports (PR) 1,2,3</a:t>
            </a:r>
            <a:r>
              <a:rPr lang="en-GB" dirty="0"/>
              <a:t> Formative assessment. Contributions from Trainees (1</a:t>
            </a:r>
            <a:r>
              <a:rPr lang="en-GB" baseline="30000" dirty="0"/>
              <a:t>st</a:t>
            </a:r>
            <a:r>
              <a:rPr lang="en-GB" dirty="0"/>
              <a:t>) Mentors (2</a:t>
            </a:r>
            <a:r>
              <a:rPr lang="en-GB" baseline="30000" dirty="0"/>
              <a:t>nd</a:t>
            </a:r>
            <a:r>
              <a:rPr lang="en-GB" dirty="0"/>
              <a:t>) and Tutors </a:t>
            </a:r>
          </a:p>
          <a:p>
            <a:r>
              <a:rPr lang="en-GB" dirty="0"/>
              <a:t>(3</a:t>
            </a:r>
            <a:r>
              <a:rPr lang="en-GB" baseline="30000" dirty="0"/>
              <a:t>rd</a:t>
            </a:r>
            <a:r>
              <a:rPr lang="en-GB" dirty="0"/>
              <a:t>). This reflects the tripartite model and the grade claimed by the trainee in their initial report should be agreed.</a:t>
            </a:r>
          </a:p>
          <a:p>
            <a:r>
              <a:rPr lang="en-GB" dirty="0"/>
              <a:t>PR1 Trainee/tutor (Dec); PR2 Trainee/mentor/tutor (Feb); PR3 Trainee/mentor/tutor (May)</a:t>
            </a:r>
          </a:p>
        </p:txBody>
      </p:sp>
    </p:spTree>
    <p:extLst>
      <p:ext uri="{BB962C8B-B14F-4D97-AF65-F5344CB8AC3E}">
        <p14:creationId xmlns:p14="http://schemas.microsoft.com/office/powerpoint/2010/main" val="4237818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8508-EBD6-032C-A560-3061F7F029E3}"/>
              </a:ext>
            </a:extLst>
          </p:cNvPr>
          <p:cNvSpPr>
            <a:spLocks noGrp="1"/>
          </p:cNvSpPr>
          <p:nvPr>
            <p:ph type="title"/>
          </p:nvPr>
        </p:nvSpPr>
        <p:spPr/>
        <p:txBody>
          <a:bodyPr/>
          <a:lstStyle/>
          <a:p>
            <a:r>
              <a:rPr lang="en-GB"/>
              <a:t>Practice Themes</a:t>
            </a:r>
          </a:p>
        </p:txBody>
      </p:sp>
      <p:pic>
        <p:nvPicPr>
          <p:cNvPr id="5" name="Content Placeholder 4" descr="Tree With Roots with solid fill">
            <a:extLst>
              <a:ext uri="{FF2B5EF4-FFF2-40B4-BE49-F238E27FC236}">
                <a16:creationId xmlns:a16="http://schemas.microsoft.com/office/drawing/2014/main" id="{A0791DEB-D6B6-B97E-D0EB-AF213361E3B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5495" y="2436081"/>
            <a:ext cx="3901008" cy="3901008"/>
          </a:xfrm>
        </p:spPr>
      </p:pic>
      <p:sp>
        <p:nvSpPr>
          <p:cNvPr id="6" name="TextBox 5">
            <a:extLst>
              <a:ext uri="{FF2B5EF4-FFF2-40B4-BE49-F238E27FC236}">
                <a16:creationId xmlns:a16="http://schemas.microsoft.com/office/drawing/2014/main" id="{53A40465-0C27-7D67-B2A5-CFD3B10E38F5}"/>
              </a:ext>
            </a:extLst>
          </p:cNvPr>
          <p:cNvSpPr txBox="1"/>
          <p:nvPr/>
        </p:nvSpPr>
        <p:spPr>
          <a:xfrm>
            <a:off x="4427240" y="6113783"/>
            <a:ext cx="3337520" cy="369332"/>
          </a:xfrm>
          <a:prstGeom prst="rect">
            <a:avLst/>
          </a:prstGeom>
          <a:noFill/>
        </p:spPr>
        <p:txBody>
          <a:bodyPr wrap="square" rtlCol="0">
            <a:spAutoFit/>
          </a:bodyPr>
          <a:lstStyle/>
          <a:p>
            <a:pPr algn="ctr"/>
            <a:r>
              <a:rPr lang="en-GB" b="1">
                <a:latin typeface="Arial" panose="020B0604020202020204" pitchFamily="34" charset="0"/>
                <a:cs typeface="Arial" panose="020B0604020202020204" pitchFamily="34" charset="0"/>
              </a:rPr>
              <a:t>ETF Professional Standards</a:t>
            </a:r>
          </a:p>
        </p:txBody>
      </p:sp>
      <p:sp>
        <p:nvSpPr>
          <p:cNvPr id="7" name="TextBox 6">
            <a:extLst>
              <a:ext uri="{FF2B5EF4-FFF2-40B4-BE49-F238E27FC236}">
                <a16:creationId xmlns:a16="http://schemas.microsoft.com/office/drawing/2014/main" id="{E740C72E-A4EC-2922-8C4E-74BB06C6D3E9}"/>
              </a:ext>
            </a:extLst>
          </p:cNvPr>
          <p:cNvSpPr txBox="1"/>
          <p:nvPr/>
        </p:nvSpPr>
        <p:spPr>
          <a:xfrm>
            <a:off x="1778859" y="3122964"/>
            <a:ext cx="2648381" cy="1077218"/>
          </a:xfrm>
          <a:prstGeom prst="rect">
            <a:avLst/>
          </a:prstGeom>
          <a:noFill/>
        </p:spPr>
        <p:txBody>
          <a:bodyPr wrap="square" rtlCol="0">
            <a:spAutoFit/>
          </a:bodyPr>
          <a:lstStyle/>
          <a:p>
            <a:pPr algn="ctr"/>
            <a:r>
              <a:rPr lang="en-GB" sz="2800" b="1">
                <a:solidFill>
                  <a:schemeClr val="accent5"/>
                </a:solidFill>
                <a:latin typeface="Arial" panose="020B0604020202020204" pitchFamily="34" charset="0"/>
                <a:cs typeface="Arial" panose="020B0604020202020204" pitchFamily="34" charset="0"/>
              </a:rPr>
              <a:t>SPK</a:t>
            </a:r>
            <a:endParaRPr lang="en-GB" b="1">
              <a:solidFill>
                <a:schemeClr val="accent5"/>
              </a:solidFill>
              <a:latin typeface="Arial" panose="020B0604020202020204" pitchFamily="34" charset="0"/>
              <a:cs typeface="Arial" panose="020B0604020202020204" pitchFamily="34" charset="0"/>
            </a:endParaRPr>
          </a:p>
          <a:p>
            <a:pPr algn="ctr"/>
            <a:r>
              <a:rPr lang="en-GB">
                <a:latin typeface="Arial" panose="020B0604020202020204" pitchFamily="34" charset="0"/>
                <a:cs typeface="Arial" panose="020B0604020202020204" pitchFamily="34" charset="0"/>
              </a:rPr>
              <a:t>Subject &amp; Pedagogical Knowledge</a:t>
            </a:r>
          </a:p>
        </p:txBody>
      </p:sp>
      <p:sp>
        <p:nvSpPr>
          <p:cNvPr id="8" name="TextBox 7">
            <a:extLst>
              <a:ext uri="{FF2B5EF4-FFF2-40B4-BE49-F238E27FC236}">
                <a16:creationId xmlns:a16="http://schemas.microsoft.com/office/drawing/2014/main" id="{2A2C7DB0-279E-D3BD-A5ED-76A07DF22469}"/>
              </a:ext>
            </a:extLst>
          </p:cNvPr>
          <p:cNvSpPr txBox="1"/>
          <p:nvPr/>
        </p:nvSpPr>
        <p:spPr>
          <a:xfrm>
            <a:off x="3459750" y="1628800"/>
            <a:ext cx="2360349" cy="1077218"/>
          </a:xfrm>
          <a:prstGeom prst="rect">
            <a:avLst/>
          </a:prstGeom>
          <a:noFill/>
        </p:spPr>
        <p:txBody>
          <a:bodyPr wrap="square" rtlCol="0">
            <a:spAutoFit/>
          </a:bodyPr>
          <a:lstStyle/>
          <a:p>
            <a:pPr algn="ctr"/>
            <a:r>
              <a:rPr lang="en-GB" sz="2800" b="1">
                <a:solidFill>
                  <a:schemeClr val="accent5"/>
                </a:solidFill>
                <a:latin typeface="Arial" panose="020B0604020202020204" pitchFamily="34" charset="0"/>
                <a:cs typeface="Arial" panose="020B0604020202020204" pitchFamily="34" charset="0"/>
              </a:rPr>
              <a:t>CLE</a:t>
            </a:r>
            <a:endParaRPr lang="en-GB" b="1">
              <a:solidFill>
                <a:schemeClr val="accent5"/>
              </a:solidFill>
              <a:latin typeface="Arial" panose="020B0604020202020204" pitchFamily="34" charset="0"/>
              <a:cs typeface="Arial" panose="020B0604020202020204" pitchFamily="34" charset="0"/>
            </a:endParaRPr>
          </a:p>
          <a:p>
            <a:pPr algn="ctr"/>
            <a:r>
              <a:rPr lang="en-GB">
                <a:latin typeface="Arial" panose="020B0604020202020204" pitchFamily="34" charset="0"/>
                <a:cs typeface="Arial" panose="020B0604020202020204" pitchFamily="34" charset="0"/>
              </a:rPr>
              <a:t>Classroom &amp;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Learner Engagement</a:t>
            </a:r>
          </a:p>
        </p:txBody>
      </p:sp>
      <p:sp>
        <p:nvSpPr>
          <p:cNvPr id="9" name="TextBox 8">
            <a:extLst>
              <a:ext uri="{FF2B5EF4-FFF2-40B4-BE49-F238E27FC236}">
                <a16:creationId xmlns:a16="http://schemas.microsoft.com/office/drawing/2014/main" id="{E178A813-31AB-ED59-209E-29DA2A62D688}"/>
              </a:ext>
            </a:extLst>
          </p:cNvPr>
          <p:cNvSpPr txBox="1"/>
          <p:nvPr/>
        </p:nvSpPr>
        <p:spPr>
          <a:xfrm>
            <a:off x="6371903" y="1633294"/>
            <a:ext cx="2360349" cy="1077218"/>
          </a:xfrm>
          <a:prstGeom prst="rect">
            <a:avLst/>
          </a:prstGeom>
          <a:noFill/>
        </p:spPr>
        <p:txBody>
          <a:bodyPr wrap="square" rtlCol="0">
            <a:spAutoFit/>
          </a:bodyPr>
          <a:lstStyle/>
          <a:p>
            <a:pPr algn="ctr"/>
            <a:r>
              <a:rPr lang="en-GB" sz="2800" b="1">
                <a:solidFill>
                  <a:schemeClr val="accent5"/>
                </a:solidFill>
                <a:latin typeface="Arial" panose="020B0604020202020204" pitchFamily="34" charset="0"/>
                <a:cs typeface="Arial" panose="020B0604020202020204" pitchFamily="34" charset="0"/>
              </a:rPr>
              <a:t>PLA</a:t>
            </a:r>
            <a:endParaRPr lang="en-GB" b="1">
              <a:solidFill>
                <a:schemeClr val="accent5"/>
              </a:solidFill>
              <a:latin typeface="Arial" panose="020B0604020202020204" pitchFamily="34" charset="0"/>
              <a:cs typeface="Arial" panose="020B0604020202020204" pitchFamily="34" charset="0"/>
            </a:endParaRPr>
          </a:p>
          <a:p>
            <a:pPr algn="ctr"/>
            <a:r>
              <a:rPr lang="en-GB">
                <a:latin typeface="Arial" panose="020B0604020202020204" pitchFamily="34" charset="0"/>
                <a:cs typeface="Arial" panose="020B0604020202020204" pitchFamily="34" charset="0"/>
              </a:rPr>
              <a:t>Planning for Learning &amp; Assessment</a:t>
            </a:r>
          </a:p>
        </p:txBody>
      </p:sp>
      <p:sp>
        <p:nvSpPr>
          <p:cNvPr id="10" name="TextBox 9">
            <a:extLst>
              <a:ext uri="{FF2B5EF4-FFF2-40B4-BE49-F238E27FC236}">
                <a16:creationId xmlns:a16="http://schemas.microsoft.com/office/drawing/2014/main" id="{E18195F8-6523-5A9A-02A6-83C6327636CB}"/>
              </a:ext>
            </a:extLst>
          </p:cNvPr>
          <p:cNvSpPr txBox="1"/>
          <p:nvPr/>
        </p:nvSpPr>
        <p:spPr>
          <a:xfrm>
            <a:off x="7552075" y="3122964"/>
            <a:ext cx="2360349" cy="1077218"/>
          </a:xfrm>
          <a:prstGeom prst="rect">
            <a:avLst/>
          </a:prstGeom>
          <a:noFill/>
        </p:spPr>
        <p:txBody>
          <a:bodyPr wrap="square" rtlCol="0">
            <a:spAutoFit/>
          </a:bodyPr>
          <a:lstStyle/>
          <a:p>
            <a:pPr algn="ctr"/>
            <a:r>
              <a:rPr lang="en-GB" sz="2800" b="1">
                <a:solidFill>
                  <a:schemeClr val="accent5"/>
                </a:solidFill>
                <a:latin typeface="Arial" panose="020B0604020202020204" pitchFamily="34" charset="0"/>
                <a:cs typeface="Arial" panose="020B0604020202020204" pitchFamily="34" charset="0"/>
              </a:rPr>
              <a:t>PD</a:t>
            </a:r>
            <a:endParaRPr lang="en-GB" b="1">
              <a:solidFill>
                <a:schemeClr val="accent5"/>
              </a:solidFill>
              <a:latin typeface="Arial" panose="020B0604020202020204" pitchFamily="34" charset="0"/>
              <a:cs typeface="Arial" panose="020B0604020202020204" pitchFamily="34" charset="0"/>
            </a:endParaRPr>
          </a:p>
          <a:p>
            <a:pPr algn="ctr"/>
            <a:r>
              <a:rPr lang="en-GB">
                <a:latin typeface="Arial" panose="020B0604020202020204" pitchFamily="34" charset="0"/>
                <a:cs typeface="Arial" panose="020B0604020202020204" pitchFamily="34" charset="0"/>
              </a:rPr>
              <a:t>Professional Development</a:t>
            </a:r>
          </a:p>
        </p:txBody>
      </p:sp>
      <p:sp>
        <p:nvSpPr>
          <p:cNvPr id="3" name="TextBox 2">
            <a:extLst>
              <a:ext uri="{FF2B5EF4-FFF2-40B4-BE49-F238E27FC236}">
                <a16:creationId xmlns:a16="http://schemas.microsoft.com/office/drawing/2014/main" id="{BFAD4CDC-CEC4-D677-509D-083AAEF82F93}"/>
              </a:ext>
            </a:extLst>
          </p:cNvPr>
          <p:cNvSpPr txBox="1"/>
          <p:nvPr/>
        </p:nvSpPr>
        <p:spPr>
          <a:xfrm>
            <a:off x="4915824" y="4566358"/>
            <a:ext cx="2360349" cy="800219"/>
          </a:xfrm>
          <a:prstGeom prst="rect">
            <a:avLst/>
          </a:prstGeom>
          <a:gradFill flip="none" rotWithShape="1">
            <a:gsLst>
              <a:gs pos="0">
                <a:schemeClr val="accent1">
                  <a:lumMod val="5000"/>
                  <a:lumOff val="95000"/>
                  <a:alpha val="0"/>
                </a:schemeClr>
              </a:gs>
              <a:gs pos="46000">
                <a:schemeClr val="bg1"/>
              </a:gs>
              <a:gs pos="57000">
                <a:schemeClr val="bg1"/>
              </a:gs>
              <a:gs pos="100000">
                <a:schemeClr val="bg1">
                  <a:alpha val="0"/>
                </a:schemeClr>
              </a:gs>
            </a:gsLst>
            <a:lin ang="5400000" scaled="1"/>
            <a:tileRect/>
          </a:gradFill>
        </p:spPr>
        <p:txBody>
          <a:bodyPr wrap="square" rtlCol="0">
            <a:spAutoFit/>
          </a:bodyPr>
          <a:lstStyle/>
          <a:p>
            <a:pPr algn="ctr"/>
            <a:r>
              <a:rPr lang="en-GB" sz="2800" b="1">
                <a:solidFill>
                  <a:schemeClr val="accent5"/>
                </a:solidFill>
                <a:latin typeface="Arial" panose="020B0604020202020204" pitchFamily="34" charset="0"/>
                <a:cs typeface="Arial" panose="020B0604020202020204" pitchFamily="34" charset="0"/>
              </a:rPr>
              <a:t>EP</a:t>
            </a:r>
            <a:endParaRPr lang="en-GB" b="1">
              <a:solidFill>
                <a:schemeClr val="accent5"/>
              </a:solidFill>
              <a:latin typeface="Arial" panose="020B0604020202020204" pitchFamily="34" charset="0"/>
              <a:cs typeface="Arial" panose="020B0604020202020204" pitchFamily="34" charset="0"/>
            </a:endParaRPr>
          </a:p>
          <a:p>
            <a:pPr algn="ctr"/>
            <a:r>
              <a:rPr lang="en-GB">
                <a:latin typeface="Arial" panose="020B0604020202020204" pitchFamily="34" charset="0"/>
                <a:cs typeface="Arial" panose="020B0604020202020204" pitchFamily="34" charset="0"/>
              </a:rPr>
              <a:t>Evaluating Practice</a:t>
            </a:r>
          </a:p>
        </p:txBody>
      </p:sp>
    </p:spTree>
    <p:extLst>
      <p:ext uri="{BB962C8B-B14F-4D97-AF65-F5344CB8AC3E}">
        <p14:creationId xmlns:p14="http://schemas.microsoft.com/office/powerpoint/2010/main" val="3741038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49F9-568C-F223-56F1-3EEB33823C40}"/>
              </a:ext>
            </a:extLst>
          </p:cNvPr>
          <p:cNvSpPr>
            <a:spLocks noGrp="1"/>
          </p:cNvSpPr>
          <p:nvPr>
            <p:ph type="title"/>
          </p:nvPr>
        </p:nvSpPr>
        <p:spPr/>
        <p:txBody>
          <a:bodyPr/>
          <a:lstStyle/>
          <a:p>
            <a:r>
              <a:rPr lang="en-GB"/>
              <a:t>Practice Themes</a:t>
            </a:r>
          </a:p>
        </p:txBody>
      </p:sp>
      <p:graphicFrame>
        <p:nvGraphicFramePr>
          <p:cNvPr id="4" name="Table 4">
            <a:extLst>
              <a:ext uri="{FF2B5EF4-FFF2-40B4-BE49-F238E27FC236}">
                <a16:creationId xmlns:a16="http://schemas.microsoft.com/office/drawing/2014/main" id="{2592150C-86AD-FC4E-AA16-3D18657867E4}"/>
              </a:ext>
            </a:extLst>
          </p:cNvPr>
          <p:cNvGraphicFramePr>
            <a:graphicFrameLocks noGrp="1"/>
          </p:cNvGraphicFramePr>
          <p:nvPr>
            <p:ph idx="1"/>
            <p:extLst>
              <p:ext uri="{D42A27DB-BD31-4B8C-83A1-F6EECF244321}">
                <p14:modId xmlns:p14="http://schemas.microsoft.com/office/powerpoint/2010/main" val="3666734822"/>
              </p:ext>
            </p:extLst>
          </p:nvPr>
        </p:nvGraphicFramePr>
        <p:xfrm>
          <a:off x="479376" y="1825624"/>
          <a:ext cx="11161242" cy="3691607"/>
        </p:xfrm>
        <a:graphic>
          <a:graphicData uri="http://schemas.openxmlformats.org/drawingml/2006/table">
            <a:tbl>
              <a:tblPr firstRow="1" bandRow="1">
                <a:tableStyleId>{5C22544A-7EE6-4342-B048-85BDC9FD1C3A}</a:tableStyleId>
              </a:tblPr>
              <a:tblGrid>
                <a:gridCol w="1940706">
                  <a:extLst>
                    <a:ext uri="{9D8B030D-6E8A-4147-A177-3AD203B41FA5}">
                      <a16:colId xmlns:a16="http://schemas.microsoft.com/office/drawing/2014/main" val="3558134758"/>
                    </a:ext>
                  </a:extLst>
                </a:gridCol>
                <a:gridCol w="2305134">
                  <a:extLst>
                    <a:ext uri="{9D8B030D-6E8A-4147-A177-3AD203B41FA5}">
                      <a16:colId xmlns:a16="http://schemas.microsoft.com/office/drawing/2014/main" val="698688508"/>
                    </a:ext>
                  </a:extLst>
                </a:gridCol>
                <a:gridCol w="2305134">
                  <a:extLst>
                    <a:ext uri="{9D8B030D-6E8A-4147-A177-3AD203B41FA5}">
                      <a16:colId xmlns:a16="http://schemas.microsoft.com/office/drawing/2014/main" val="1965898901"/>
                    </a:ext>
                  </a:extLst>
                </a:gridCol>
                <a:gridCol w="2305134">
                  <a:extLst>
                    <a:ext uri="{9D8B030D-6E8A-4147-A177-3AD203B41FA5}">
                      <a16:colId xmlns:a16="http://schemas.microsoft.com/office/drawing/2014/main" val="2532968567"/>
                    </a:ext>
                  </a:extLst>
                </a:gridCol>
                <a:gridCol w="2305134">
                  <a:extLst>
                    <a:ext uri="{9D8B030D-6E8A-4147-A177-3AD203B41FA5}">
                      <a16:colId xmlns:a16="http://schemas.microsoft.com/office/drawing/2014/main" val="4285823874"/>
                    </a:ext>
                  </a:extLst>
                </a:gridCol>
              </a:tblGrid>
              <a:tr h="772365">
                <a:tc>
                  <a:txBody>
                    <a:bodyPr/>
                    <a:lstStyle/>
                    <a:p>
                      <a:pPr algn="l"/>
                      <a:r>
                        <a:rPr lang="en-GB" sz="1600" b="1">
                          <a:solidFill>
                            <a:sysClr val="windowText" lastClr="000000"/>
                          </a:solidFill>
                          <a:latin typeface="Arial" panose="020B0604020202020204" pitchFamily="34" charset="0"/>
                          <a:cs typeface="Arial" panose="020B0604020202020204" pitchFamily="34" charset="0"/>
                        </a:rPr>
                        <a:t>EP </a:t>
                      </a:r>
                      <a:endParaRPr lang="en-GB" sz="1400" b="1">
                        <a:solidFill>
                          <a:sysClr val="windowText" lastClr="000000"/>
                        </a:solidFill>
                        <a:latin typeface="Arial" panose="020B0604020202020204" pitchFamily="34" charset="0"/>
                        <a:cs typeface="Arial" panose="020B0604020202020204" pitchFamily="34" charset="0"/>
                      </a:endParaRPr>
                    </a:p>
                    <a:p>
                      <a:pPr algn="l"/>
                      <a:r>
                        <a:rPr lang="en-GB" sz="1400">
                          <a:solidFill>
                            <a:sysClr val="windowText" lastClr="000000"/>
                          </a:solidFill>
                          <a:latin typeface="Arial" panose="020B0604020202020204" pitchFamily="34" charset="0"/>
                          <a:cs typeface="Arial" panose="020B0604020202020204" pitchFamily="34" charset="0"/>
                        </a:rPr>
                        <a:t>Evaluating </a:t>
                      </a:r>
                    </a:p>
                    <a:p>
                      <a:pPr algn="l"/>
                      <a:r>
                        <a:rPr lang="en-GB" sz="1400">
                          <a:solidFill>
                            <a:sysClr val="windowText" lastClr="000000"/>
                          </a:solidFill>
                          <a:latin typeface="Arial" panose="020B0604020202020204" pitchFamily="34" charset="0"/>
                          <a:cs typeface="Arial" panose="020B0604020202020204" pitchFamily="34" charset="0"/>
                        </a:rPr>
                        <a:t>Practice</a:t>
                      </a:r>
                    </a:p>
                  </a:txBody>
                  <a:tcPr anchor="ctr">
                    <a:lnR w="12700" cap="flat" cmpd="sng" algn="ctr">
                      <a:solidFill>
                        <a:schemeClr val="bg1"/>
                      </a:solidFill>
                      <a:prstDash val="solid"/>
                      <a:round/>
                      <a:headEnd type="none" w="med" len="med"/>
                      <a:tailEnd type="none" w="med" len="med"/>
                    </a:lnR>
                    <a:solidFill>
                      <a:srgbClr val="FFC000"/>
                    </a:solidFill>
                  </a:tcPr>
                </a:tc>
                <a:tc>
                  <a:txBody>
                    <a:bodyPr/>
                    <a:lstStyle/>
                    <a:p>
                      <a:pPr algn="l"/>
                      <a:r>
                        <a:rPr lang="en-GB" sz="1600" b="1">
                          <a:latin typeface="Arial" panose="020B0604020202020204" pitchFamily="34" charset="0"/>
                          <a:cs typeface="Arial" panose="020B0604020202020204" pitchFamily="34" charset="0"/>
                        </a:rPr>
                        <a:t>SPK</a:t>
                      </a:r>
                      <a:endParaRPr lang="en-GB" sz="1400" b="1">
                        <a:latin typeface="Arial" panose="020B0604020202020204" pitchFamily="34" charset="0"/>
                        <a:cs typeface="Arial" panose="020B0604020202020204" pitchFamily="34" charset="0"/>
                      </a:endParaRPr>
                    </a:p>
                    <a:p>
                      <a:pPr algn="l"/>
                      <a:r>
                        <a:rPr lang="en-GB" sz="1400">
                          <a:latin typeface="Arial" panose="020B0604020202020204" pitchFamily="34" charset="0"/>
                          <a:cs typeface="Arial" panose="020B0604020202020204" pitchFamily="34" charset="0"/>
                        </a:rPr>
                        <a:t>Subject &amp; </a:t>
                      </a:r>
                    </a:p>
                    <a:p>
                      <a:pPr algn="l"/>
                      <a:r>
                        <a:rPr lang="en-GB" sz="1400">
                          <a:latin typeface="Arial" panose="020B0604020202020204" pitchFamily="34" charset="0"/>
                          <a:cs typeface="Arial" panose="020B0604020202020204" pitchFamily="34" charset="0"/>
                        </a:rPr>
                        <a:t>Pedagogical Knowledge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5"/>
                    </a:solidFill>
                  </a:tcPr>
                </a:tc>
                <a:tc>
                  <a:txBody>
                    <a:bodyPr/>
                    <a:lstStyle/>
                    <a:p>
                      <a:pPr algn="l"/>
                      <a:r>
                        <a:rPr lang="en-GB" sz="1600" b="1">
                          <a:latin typeface="Arial" panose="020B0604020202020204" pitchFamily="34" charset="0"/>
                          <a:cs typeface="Arial" panose="020B0604020202020204" pitchFamily="34" charset="0"/>
                        </a:rPr>
                        <a:t>CLE</a:t>
                      </a:r>
                      <a:endParaRPr lang="en-GB" sz="1400" b="1">
                        <a:latin typeface="Arial" panose="020B0604020202020204" pitchFamily="34" charset="0"/>
                        <a:cs typeface="Arial" panose="020B0604020202020204" pitchFamily="34" charset="0"/>
                      </a:endParaRPr>
                    </a:p>
                    <a:p>
                      <a:pPr algn="l"/>
                      <a:r>
                        <a:rPr lang="en-GB" sz="1400">
                          <a:latin typeface="Arial" panose="020B0604020202020204" pitchFamily="34" charset="0"/>
                          <a:cs typeface="Arial" panose="020B0604020202020204" pitchFamily="34" charset="0"/>
                        </a:rPr>
                        <a:t>Classroom &amp; </a:t>
                      </a:r>
                      <a:br>
                        <a:rPr lang="en-GB" sz="1400">
                          <a:latin typeface="Arial" panose="020B0604020202020204" pitchFamily="34" charset="0"/>
                          <a:cs typeface="Arial" panose="020B0604020202020204" pitchFamily="34" charset="0"/>
                        </a:rPr>
                      </a:br>
                      <a:r>
                        <a:rPr lang="en-GB" sz="1400">
                          <a:latin typeface="Arial" panose="020B0604020202020204" pitchFamily="34" charset="0"/>
                          <a:cs typeface="Arial" panose="020B0604020202020204" pitchFamily="34" charset="0"/>
                        </a:rPr>
                        <a:t>Learner Engagement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5"/>
                    </a:solidFill>
                  </a:tcPr>
                </a:tc>
                <a:tc>
                  <a:txBody>
                    <a:bodyPr/>
                    <a:lstStyle/>
                    <a:p>
                      <a:pPr algn="l"/>
                      <a:r>
                        <a:rPr lang="en-GB" sz="1600" b="1">
                          <a:latin typeface="Arial" panose="020B0604020202020204" pitchFamily="34" charset="0"/>
                          <a:cs typeface="Arial" panose="020B0604020202020204" pitchFamily="34" charset="0"/>
                        </a:rPr>
                        <a:t>PLA</a:t>
                      </a:r>
                      <a:endParaRPr lang="en-GB" sz="1400" b="1">
                        <a:latin typeface="Arial" panose="020B0604020202020204" pitchFamily="34" charset="0"/>
                        <a:cs typeface="Arial" panose="020B0604020202020204" pitchFamily="34" charset="0"/>
                      </a:endParaRPr>
                    </a:p>
                    <a:p>
                      <a:pPr algn="l"/>
                      <a:r>
                        <a:rPr lang="en-GB" sz="1400">
                          <a:latin typeface="Arial" panose="020B0604020202020204" pitchFamily="34" charset="0"/>
                          <a:cs typeface="Arial" panose="020B0604020202020204" pitchFamily="34" charset="0"/>
                        </a:rPr>
                        <a:t>Planning for </a:t>
                      </a:r>
                    </a:p>
                    <a:p>
                      <a:pPr algn="l"/>
                      <a:r>
                        <a:rPr lang="en-GB" sz="1400">
                          <a:latin typeface="Arial" panose="020B0604020202020204" pitchFamily="34" charset="0"/>
                          <a:cs typeface="Arial" panose="020B0604020202020204" pitchFamily="34" charset="0"/>
                        </a:rPr>
                        <a:t>Learning &amp; Assessment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5"/>
                    </a:solidFill>
                  </a:tcPr>
                </a:tc>
                <a:tc>
                  <a:txBody>
                    <a:bodyPr/>
                    <a:lstStyle/>
                    <a:p>
                      <a:pPr algn="l"/>
                      <a:r>
                        <a:rPr lang="en-GB" sz="1600" b="1">
                          <a:latin typeface="Arial" panose="020B0604020202020204" pitchFamily="34" charset="0"/>
                          <a:cs typeface="Arial" panose="020B0604020202020204" pitchFamily="34" charset="0"/>
                        </a:rPr>
                        <a:t>PD</a:t>
                      </a:r>
                      <a:endParaRPr lang="en-GB" sz="1400" b="1">
                        <a:latin typeface="Arial" panose="020B0604020202020204" pitchFamily="34" charset="0"/>
                        <a:cs typeface="Arial" panose="020B0604020202020204" pitchFamily="34" charset="0"/>
                      </a:endParaRPr>
                    </a:p>
                    <a:p>
                      <a:pPr algn="l"/>
                      <a:r>
                        <a:rPr lang="en-GB" sz="1400">
                          <a:latin typeface="Arial" panose="020B0604020202020204" pitchFamily="34" charset="0"/>
                          <a:cs typeface="Arial" panose="020B0604020202020204" pitchFamily="34" charset="0"/>
                        </a:rPr>
                        <a:t>Professional Development</a:t>
                      </a:r>
                    </a:p>
                  </a:txBody>
                  <a:tcPr anchor="ctr">
                    <a:lnL w="12700" cap="flat" cmpd="sng" algn="ctr">
                      <a:solidFill>
                        <a:schemeClr val="bg1"/>
                      </a:solidFill>
                      <a:prstDash val="solid"/>
                      <a:round/>
                      <a:headEnd type="none" w="med" len="med"/>
                      <a:tailEnd type="none" w="med" len="med"/>
                    </a:lnL>
                    <a:solidFill>
                      <a:schemeClr val="accent5"/>
                    </a:solidFill>
                  </a:tcPr>
                </a:tc>
                <a:extLst>
                  <a:ext uri="{0D108BD9-81ED-4DB2-BD59-A6C34878D82A}">
                    <a16:rowId xmlns:a16="http://schemas.microsoft.com/office/drawing/2014/main" val="2193765948"/>
                  </a:ext>
                </a:extLst>
              </a:tr>
              <a:tr h="505393">
                <a:tc>
                  <a:txBody>
                    <a:bodyPr/>
                    <a:lstStyle/>
                    <a:p>
                      <a:pPr algn="l"/>
                      <a:r>
                        <a:rPr lang="en-GB" sz="1200">
                          <a:latin typeface="Arial" panose="020B0604020202020204" pitchFamily="34" charset="0"/>
                          <a:cs typeface="Arial" panose="020B0604020202020204" pitchFamily="34" charset="0"/>
                        </a:rPr>
                        <a:t>Critical Reflection</a:t>
                      </a:r>
                    </a:p>
                  </a:txBody>
                  <a:tcPr anchor="ctr">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Subject Knowledge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High Expectations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Developing Learner Autonomy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Sustainability</a:t>
                      </a:r>
                    </a:p>
                  </a:txBody>
                  <a:tcPr anchor="ctr">
                    <a:lnL w="1270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1700640886"/>
                  </a:ext>
                </a:extLst>
              </a:tr>
              <a:tr h="477114">
                <a:tc>
                  <a:txBody>
                    <a:bodyPr/>
                    <a:lstStyle/>
                    <a:p>
                      <a:pPr algn="l"/>
                      <a:r>
                        <a:rPr lang="en-GB" sz="1200">
                          <a:latin typeface="Arial" panose="020B0604020202020204" pitchFamily="34" charset="0"/>
                          <a:cs typeface="Arial" panose="020B0604020202020204" pitchFamily="34" charset="0"/>
                        </a:rPr>
                        <a:t>Continuous Learning</a:t>
                      </a:r>
                    </a:p>
                  </a:txBody>
                  <a:tcPr anchor="ctr">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Evidence-informed Practice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Relationships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Equality, Diversity, Inclusion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Communities &amp; Networking</a:t>
                      </a:r>
                    </a:p>
                  </a:txBody>
                  <a:tcPr anchor="ctr">
                    <a:lnL w="1270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301961634"/>
                  </a:ext>
                </a:extLst>
              </a:tr>
              <a:tr h="477114">
                <a:tc>
                  <a:txBody>
                    <a:bodyPr/>
                    <a:lstStyle/>
                    <a:p>
                      <a:pPr algn="l"/>
                      <a:endParaRPr lang="en-GB" sz="1200">
                        <a:latin typeface="Arial" panose="020B0604020202020204" pitchFamily="34" charset="0"/>
                        <a:cs typeface="Arial" panose="020B0604020202020204" pitchFamily="34" charset="0"/>
                      </a:endParaRPr>
                    </a:p>
                  </a:txBody>
                  <a:tcPr anchor="ctr">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SEND</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Wellbeing</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Safe &amp; Relevant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Ethical &amp; Legal</a:t>
                      </a:r>
                    </a:p>
                  </a:txBody>
                  <a:tcPr anchor="ctr">
                    <a:lnL w="1270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2102780611"/>
                  </a:ext>
                </a:extLst>
              </a:tr>
              <a:tr h="477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txBody>
                  <a:tcPr anchor="ctr">
                    <a:lnR w="12700" cap="flat" cmpd="sng" algn="ctr">
                      <a:solidFill>
                        <a:schemeClr val="bg1">
                          <a:lumMod val="85000"/>
                        </a:schemeClr>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Assessment &amp; Feedback</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Motivation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Digital Skills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endParaRPr lang="en-GB" sz="120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1812179253"/>
                  </a:ext>
                </a:extLst>
              </a:tr>
              <a:tr h="505393">
                <a:tc>
                  <a:txBody>
                    <a:bodyPr/>
                    <a:lstStyle/>
                    <a:p>
                      <a:pPr algn="l"/>
                      <a:endParaRPr lang="en-GB" sz="1200">
                        <a:latin typeface="Arial" panose="020B0604020202020204" pitchFamily="34" charset="0"/>
                        <a:cs typeface="Arial" panose="020B0604020202020204" pitchFamily="34" charset="0"/>
                      </a:endParaRPr>
                    </a:p>
                  </a:txBody>
                  <a:tcPr anchor="ctr">
                    <a:lnR w="12700" cap="flat" cmpd="sng" algn="ctr">
                      <a:solidFill>
                        <a:schemeClr val="bg1">
                          <a:lumMod val="85000"/>
                        </a:schemeClr>
                      </a:solidFill>
                      <a:prstDash val="solid"/>
                      <a:round/>
                      <a:headEnd type="none" w="med" len="med"/>
                      <a:tailEnd type="none" w="med" len="med"/>
                    </a:lnR>
                    <a:noFill/>
                  </a:tcPr>
                </a:tc>
                <a:tc>
                  <a:txBody>
                    <a:bodyPr/>
                    <a:lstStyle/>
                    <a:p>
                      <a:pPr algn="l"/>
                      <a:endParaRPr lang="en-GB" sz="120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Enrichment &amp; Progression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Maths, English &amp; Employability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endParaRPr lang="en-GB" sz="120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659998322"/>
                  </a:ext>
                </a:extLst>
              </a:tr>
              <a:tr h="477114">
                <a:tc>
                  <a:txBody>
                    <a:bodyPr/>
                    <a:lstStyle/>
                    <a:p>
                      <a:pPr algn="l"/>
                      <a:endParaRPr lang="en-GB" sz="1200">
                        <a:latin typeface="Arial" panose="020B0604020202020204" pitchFamily="34" charset="0"/>
                        <a:cs typeface="Arial" panose="020B0604020202020204" pitchFamily="34" charset="0"/>
                      </a:endParaRPr>
                    </a:p>
                  </a:txBody>
                  <a:tcPr anchor="ctr">
                    <a:lnR w="12700" cap="flat" cmpd="sng" algn="ctr">
                      <a:solidFill>
                        <a:schemeClr val="bg1">
                          <a:lumMod val="85000"/>
                        </a:schemeClr>
                      </a:solidFill>
                      <a:prstDash val="solid"/>
                      <a:round/>
                      <a:headEnd type="none" w="med" len="med"/>
                      <a:tailEnd type="none" w="med" len="med"/>
                    </a:lnR>
                    <a:noFill/>
                  </a:tcPr>
                </a:tc>
                <a:tc>
                  <a:txBody>
                    <a:bodyPr/>
                    <a:lstStyle/>
                    <a:p>
                      <a:pPr algn="l"/>
                      <a:endParaRPr lang="en-GB" sz="120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endParaRPr lang="en-GB" sz="120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r>
                        <a:rPr lang="en-GB" sz="1200">
                          <a:latin typeface="Arial" panose="020B0604020202020204" pitchFamily="34" charset="0"/>
                          <a:cs typeface="Arial" panose="020B0604020202020204" pitchFamily="34" charset="0"/>
                        </a:rPr>
                        <a:t>Advice &amp; Guidance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l"/>
                      <a:endParaRPr lang="en-GB" sz="1200">
                        <a:latin typeface="Arial" panose="020B0604020202020204" pitchFamily="34" charset="0"/>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1942600244"/>
                  </a:ext>
                </a:extLst>
              </a:tr>
            </a:tbl>
          </a:graphicData>
        </a:graphic>
      </p:graphicFrame>
    </p:spTree>
    <p:extLst>
      <p:ext uri="{BB962C8B-B14F-4D97-AF65-F5344CB8AC3E}">
        <p14:creationId xmlns:p14="http://schemas.microsoft.com/office/powerpoint/2010/main" val="90522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0A62-1B2F-4FED-A68E-B2ED5F926829}"/>
              </a:ext>
            </a:extLst>
          </p:cNvPr>
          <p:cNvSpPr>
            <a:spLocks noGrp="1"/>
          </p:cNvSpPr>
          <p:nvPr>
            <p:ph type="title"/>
          </p:nvPr>
        </p:nvSpPr>
        <p:spPr/>
        <p:txBody>
          <a:bodyPr/>
          <a:lstStyle/>
          <a:p>
            <a:pPr algn="ctr"/>
            <a:r>
              <a:rPr lang="en-GB"/>
              <a:t>Observation and other feedback  </a:t>
            </a:r>
          </a:p>
        </p:txBody>
      </p:sp>
      <p:sp>
        <p:nvSpPr>
          <p:cNvPr id="3" name="Content Placeholder 2">
            <a:extLst>
              <a:ext uri="{FF2B5EF4-FFF2-40B4-BE49-F238E27FC236}">
                <a16:creationId xmlns:a16="http://schemas.microsoft.com/office/drawing/2014/main" id="{5A6F155A-0D78-44A7-92C7-7CE552A61496}"/>
              </a:ext>
            </a:extLst>
          </p:cNvPr>
          <p:cNvSpPr>
            <a:spLocks noGrp="1"/>
          </p:cNvSpPr>
          <p:nvPr>
            <p:ph idx="1"/>
          </p:nvPr>
        </p:nvSpPr>
        <p:spPr>
          <a:xfrm>
            <a:off x="1097969" y="1632154"/>
            <a:ext cx="9996062" cy="4676571"/>
          </a:xfrm>
        </p:spPr>
        <p:txBody>
          <a:bodyPr/>
          <a:lstStyle/>
          <a:p>
            <a:pPr marL="0" indent="0">
              <a:buNone/>
            </a:pPr>
            <a:r>
              <a:rPr lang="en-GB" sz="2400" b="1" dirty="0">
                <a:latin typeface="Calibri" panose="020F0502020204030204" pitchFamily="34" charset="0"/>
                <a:cs typeface="Calibri" panose="020F0502020204030204" pitchFamily="34" charset="0"/>
              </a:rPr>
              <a:t>Formal – upload to PebblePad by trainee</a:t>
            </a:r>
          </a:p>
          <a:p>
            <a:pPr marL="0" indent="0">
              <a:buNone/>
            </a:pPr>
            <a:r>
              <a:rPr lang="en-GB" sz="2400" dirty="0">
                <a:latin typeface="Calibri" panose="020F0502020204030204" pitchFamily="34" charset="0"/>
                <a:cs typeface="Calibri" panose="020F0502020204030204" pitchFamily="34" charset="0"/>
              </a:rPr>
              <a:t>Lesson plan and observation form </a:t>
            </a:r>
          </a:p>
          <a:p>
            <a:pPr marL="0" indent="0">
              <a:buNone/>
            </a:pPr>
            <a:r>
              <a:rPr lang="en-GB" sz="2400" dirty="0">
                <a:latin typeface="Calibri" panose="020F0502020204030204" pitchFamily="34" charset="0"/>
                <a:cs typeface="Calibri" panose="020F0502020204030204" pitchFamily="34" charset="0"/>
              </a:rPr>
              <a:t>Sent by trainee 2 days in advance of observation</a:t>
            </a:r>
          </a:p>
          <a:p>
            <a:pPr marL="0" indent="0">
              <a:buNone/>
            </a:pPr>
            <a:r>
              <a:rPr lang="en-GB" sz="2400" dirty="0">
                <a:latin typeface="Calibri" panose="020F0502020204030204" pitchFamily="34" charset="0"/>
                <a:cs typeface="Calibri" panose="020F0502020204030204" pitchFamily="34" charset="0"/>
              </a:rPr>
              <a:t>Returned to trainee within a week with developmental targets</a:t>
            </a:r>
          </a:p>
          <a:p>
            <a:pPr marL="0" indent="0">
              <a:buNone/>
            </a:pPr>
            <a:endParaRPr lang="en-GB" sz="2400" b="1" dirty="0">
              <a:latin typeface="Calibri" panose="020F0502020204030204" pitchFamily="34" charset="0"/>
              <a:cs typeface="Calibri" panose="020F0502020204030204" pitchFamily="34" charset="0"/>
            </a:endParaRPr>
          </a:p>
          <a:p>
            <a:pPr marL="0" indent="0">
              <a:buNone/>
            </a:pPr>
            <a:r>
              <a:rPr lang="en-GB" sz="2400" b="1" dirty="0">
                <a:latin typeface="Calibri" panose="020F0502020204030204" pitchFamily="34" charset="0"/>
                <a:cs typeface="Calibri" panose="020F0502020204030204" pitchFamily="34" charset="0"/>
              </a:rPr>
              <a:t>Informal – encourage trainee to record this in reflective journal on PebblePad</a:t>
            </a: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Conversations in the corridor</a:t>
            </a:r>
          </a:p>
          <a:p>
            <a:pPr marL="0" indent="0">
              <a:buNone/>
            </a:pPr>
            <a:r>
              <a:rPr lang="en-GB" sz="2400" dirty="0">
                <a:latin typeface="Calibri" panose="020F0502020204030204" pitchFamily="34" charset="0"/>
                <a:cs typeface="Calibri" panose="020F0502020204030204" pitchFamily="34" charset="0"/>
              </a:rPr>
              <a:t>Drop-ins – verbal feedback or notes</a:t>
            </a:r>
          </a:p>
          <a:p>
            <a:pPr marL="0" indent="0">
              <a:buNone/>
            </a:pPr>
            <a:r>
              <a:rPr lang="en-GB" sz="2400" dirty="0">
                <a:latin typeface="Calibri" panose="020F0502020204030204" pitchFamily="34" charset="0"/>
                <a:cs typeface="Calibri" panose="020F0502020204030204" pitchFamily="34" charset="0"/>
              </a:rPr>
              <a:t>Review of plans</a:t>
            </a:r>
          </a:p>
          <a:p>
            <a:pPr marL="0" indent="0">
              <a:buNone/>
            </a:pPr>
            <a:r>
              <a:rPr lang="en-GB" sz="2400" dirty="0">
                <a:latin typeface="Calibri" panose="020F0502020204030204" pitchFamily="34" charset="0"/>
                <a:cs typeface="Calibri" panose="020F0502020204030204" pitchFamily="34" charset="0"/>
              </a:rPr>
              <a:t>Subject advice discussions in the office</a:t>
            </a:r>
          </a:p>
          <a:p>
            <a:pPr marL="0" indent="0">
              <a:buNone/>
            </a:pPr>
            <a:r>
              <a:rPr lang="en-GB" sz="2400" dirty="0">
                <a:latin typeface="Calibri" panose="020F0502020204030204" pitchFamily="34" charset="0"/>
                <a:cs typeface="Calibri" panose="020F0502020204030204" pitchFamily="34" charset="0"/>
              </a:rPr>
              <a:t>Unseen observations</a:t>
            </a:r>
          </a:p>
          <a:p>
            <a:pPr marL="0" indent="0">
              <a:buNone/>
            </a:pPr>
            <a:endParaRPr lang="en-GB" dirty="0"/>
          </a:p>
        </p:txBody>
      </p:sp>
    </p:spTree>
    <p:extLst>
      <p:ext uri="{BB962C8B-B14F-4D97-AF65-F5344CB8AC3E}">
        <p14:creationId xmlns:p14="http://schemas.microsoft.com/office/powerpoint/2010/main" val="2213437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77CA-C4D6-4FA1-4360-A7D63BFCB690}"/>
              </a:ext>
            </a:extLst>
          </p:cNvPr>
          <p:cNvSpPr>
            <a:spLocks noGrp="1"/>
          </p:cNvSpPr>
          <p:nvPr>
            <p:ph type="ctrTitle"/>
          </p:nvPr>
        </p:nvSpPr>
        <p:spPr/>
        <p:txBody>
          <a:bodyPr/>
          <a:lstStyle/>
          <a:p>
            <a:r>
              <a:rPr lang="en-GB"/>
              <a:t>ONSIDE Mentoring </a:t>
            </a:r>
          </a:p>
        </p:txBody>
      </p:sp>
      <p:sp>
        <p:nvSpPr>
          <p:cNvPr id="3" name="Subtitle 2">
            <a:extLst>
              <a:ext uri="{FF2B5EF4-FFF2-40B4-BE49-F238E27FC236}">
                <a16:creationId xmlns:a16="http://schemas.microsoft.com/office/drawing/2014/main" id="{97350B29-8796-3C9C-66D8-F205F8D5EF38}"/>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AFC0798D-A3D2-A1E1-33A5-D6EAE230653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161910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6CAB-6E3D-45EF-8D3A-526BF498EE63}"/>
              </a:ext>
            </a:extLst>
          </p:cNvPr>
          <p:cNvSpPr>
            <a:spLocks noGrp="1"/>
          </p:cNvSpPr>
          <p:nvPr>
            <p:ph type="title"/>
          </p:nvPr>
        </p:nvSpPr>
        <p:spPr/>
        <p:txBody>
          <a:bodyPr/>
          <a:lstStyle/>
          <a:p>
            <a:r>
              <a:rPr lang="en-GB"/>
              <a:t>What is mentoring?</a:t>
            </a:r>
          </a:p>
        </p:txBody>
      </p:sp>
      <p:sp>
        <p:nvSpPr>
          <p:cNvPr id="5" name="Content Placeholder 4">
            <a:extLst>
              <a:ext uri="{FF2B5EF4-FFF2-40B4-BE49-F238E27FC236}">
                <a16:creationId xmlns:a16="http://schemas.microsoft.com/office/drawing/2014/main" id="{160FF272-C45D-228F-ACC1-CE377234D109}"/>
              </a:ext>
            </a:extLst>
          </p:cNvPr>
          <p:cNvSpPr>
            <a:spLocks noGrp="1"/>
          </p:cNvSpPr>
          <p:nvPr>
            <p:ph idx="1"/>
          </p:nvPr>
        </p:nvSpPr>
        <p:spPr/>
        <p:txBody>
          <a:bodyPr/>
          <a:lstStyle/>
          <a:p>
            <a:pPr marL="0" indent="0">
              <a:buNone/>
            </a:pPr>
            <a:r>
              <a:rPr lang="en-GB" sz="2000"/>
              <a:t>There are many definitions of and approaches to mentoring. </a:t>
            </a:r>
          </a:p>
          <a:p>
            <a:endParaRPr lang="en-GB" sz="2000"/>
          </a:p>
          <a:p>
            <a:pPr marL="0" indent="0">
              <a:buNone/>
            </a:pPr>
            <a:r>
              <a:rPr lang="en-GB" sz="2000"/>
              <a:t>The ETF’s Mentoring  Framework and accompanying guides are focused on a process that involves </a:t>
            </a:r>
          </a:p>
          <a:p>
            <a:pPr marL="0" indent="0">
              <a:buNone/>
            </a:pPr>
            <a:endParaRPr lang="en-GB" sz="2000"/>
          </a:p>
          <a:p>
            <a:pPr marL="0" indent="0">
              <a:buNone/>
            </a:pPr>
            <a:r>
              <a:rPr lang="en-GB" sz="2000">
                <a:solidFill>
                  <a:schemeClr val="accent5"/>
                </a:solidFill>
              </a:rPr>
              <a:t>“teachers and trainers supporting colleagues on a one to one basis over a sustained period of time to bring about professional learning and development.” </a:t>
            </a:r>
          </a:p>
          <a:p>
            <a:pPr marL="0" indent="0" algn="r">
              <a:buNone/>
            </a:pPr>
            <a:r>
              <a:rPr lang="en-GB" sz="2000"/>
              <a:t>Mentoring Framework (ETF, 2021)</a:t>
            </a:r>
          </a:p>
          <a:p>
            <a:endParaRPr lang="en-GB" sz="2000"/>
          </a:p>
        </p:txBody>
      </p:sp>
    </p:spTree>
    <p:extLst>
      <p:ext uri="{BB962C8B-B14F-4D97-AF65-F5344CB8AC3E}">
        <p14:creationId xmlns:p14="http://schemas.microsoft.com/office/powerpoint/2010/main" val="2684721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4471235A-7F9E-4B12-890E-CC09E0D0CEB9}"/>
              </a:ext>
            </a:extLst>
          </p:cNvPr>
          <p:cNvSpPr>
            <a:spLocks noGrp="1"/>
          </p:cNvSpPr>
          <p:nvPr>
            <p:ph type="body" sz="quarter" idx="10"/>
          </p:nvPr>
        </p:nvSpPr>
        <p:spPr>
          <a:xfrm>
            <a:off x="1487488" y="5229201"/>
            <a:ext cx="9217024" cy="777209"/>
          </a:xfrm>
        </p:spPr>
        <p:txBody>
          <a:bodyPr/>
          <a:lstStyle/>
          <a:p>
            <a:endParaRPr lang="en-US"/>
          </a:p>
        </p:txBody>
      </p:sp>
      <p:sp>
        <p:nvSpPr>
          <p:cNvPr id="12" name="Text Placeholder 2">
            <a:extLst>
              <a:ext uri="{FF2B5EF4-FFF2-40B4-BE49-F238E27FC236}">
                <a16:creationId xmlns:a16="http://schemas.microsoft.com/office/drawing/2014/main" id="{9CE321A9-DAC4-477C-B7DB-B4AB6896EF96}"/>
              </a:ext>
            </a:extLst>
          </p:cNvPr>
          <p:cNvSpPr>
            <a:spLocks noGrp="1"/>
          </p:cNvSpPr>
          <p:nvPr>
            <p:ph type="body" sz="quarter" idx="11"/>
          </p:nvPr>
        </p:nvSpPr>
        <p:spPr>
          <a:xfrm>
            <a:off x="1487489" y="548680"/>
            <a:ext cx="9215967" cy="647700"/>
          </a:xfrm>
        </p:spPr>
        <p:txBody>
          <a:bodyPr/>
          <a:lstStyle/>
          <a:p>
            <a:endParaRPr lang="en-US"/>
          </a:p>
        </p:txBody>
      </p:sp>
      <p:pic>
        <p:nvPicPr>
          <p:cNvPr id="5" name="Picture 4">
            <a:extLst>
              <a:ext uri="{FF2B5EF4-FFF2-40B4-BE49-F238E27FC236}">
                <a16:creationId xmlns:a16="http://schemas.microsoft.com/office/drawing/2014/main" id="{284B7008-E318-4A59-AEE5-EAA9097A51F1}"/>
              </a:ext>
            </a:extLst>
          </p:cNvPr>
          <p:cNvPicPr>
            <a:picLocks noChangeAspect="1"/>
          </p:cNvPicPr>
          <p:nvPr/>
        </p:nvPicPr>
        <p:blipFill rotWithShape="1">
          <a:blip r:embed="rId2"/>
          <a:srcRect t="30668" b="15852"/>
          <a:stretch/>
        </p:blipFill>
        <p:spPr>
          <a:xfrm>
            <a:off x="1488018" y="1341439"/>
            <a:ext cx="9215967" cy="3671887"/>
          </a:xfrm>
          <a:prstGeom prst="rect">
            <a:avLst/>
          </a:prstGeom>
          <a:noFill/>
        </p:spPr>
      </p:pic>
    </p:spTree>
    <p:extLst>
      <p:ext uri="{BB962C8B-B14F-4D97-AF65-F5344CB8AC3E}">
        <p14:creationId xmlns:p14="http://schemas.microsoft.com/office/powerpoint/2010/main" val="1258360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397B0073-7404-444C-91E7-7D83D41D44FA}"/>
              </a:ext>
            </a:extLst>
          </p:cNvPr>
          <p:cNvSpPr>
            <a:spLocks noGrp="1"/>
          </p:cNvSpPr>
          <p:nvPr>
            <p:ph type="body" sz="quarter" idx="10"/>
          </p:nvPr>
        </p:nvSpPr>
        <p:spPr>
          <a:xfrm>
            <a:off x="1487488" y="5229201"/>
            <a:ext cx="9217024" cy="777209"/>
          </a:xfrm>
        </p:spPr>
        <p:txBody>
          <a:bodyPr/>
          <a:lstStyle/>
          <a:p>
            <a:endParaRPr lang="en-US"/>
          </a:p>
        </p:txBody>
      </p:sp>
      <p:sp>
        <p:nvSpPr>
          <p:cNvPr id="2" name="Title 1">
            <a:extLst>
              <a:ext uri="{FF2B5EF4-FFF2-40B4-BE49-F238E27FC236}">
                <a16:creationId xmlns:a16="http://schemas.microsoft.com/office/drawing/2014/main" id="{38204C5D-BC67-4ADC-ADBB-4F3747AF8C77}"/>
              </a:ext>
            </a:extLst>
          </p:cNvPr>
          <p:cNvSpPr>
            <a:spLocks noGrp="1"/>
          </p:cNvSpPr>
          <p:nvPr>
            <p:ph type="body" sz="quarter" idx="11"/>
          </p:nvPr>
        </p:nvSpPr>
        <p:spPr>
          <a:xfrm>
            <a:off x="1487489" y="548680"/>
            <a:ext cx="9215967" cy="647700"/>
          </a:xfrm>
        </p:spPr>
        <p:txBody>
          <a:bodyPr wrap="square" anchor="t">
            <a:normAutofit/>
          </a:bodyPr>
          <a:lstStyle/>
          <a:p>
            <a:pPr algn="ctr"/>
            <a:r>
              <a:rPr lang="en-GB"/>
              <a:t>The ETF Mentoring Framework</a:t>
            </a:r>
          </a:p>
        </p:txBody>
      </p:sp>
      <p:pic>
        <p:nvPicPr>
          <p:cNvPr id="5" name="Content Placeholder 4" descr="Graphical user interface, website&#10;&#10;Description automatically generated">
            <a:extLst>
              <a:ext uri="{FF2B5EF4-FFF2-40B4-BE49-F238E27FC236}">
                <a16:creationId xmlns:a16="http://schemas.microsoft.com/office/drawing/2014/main" id="{3460C53F-FCAB-48B3-A254-106AA3409BC9}"/>
              </a:ext>
            </a:extLst>
          </p:cNvPr>
          <p:cNvPicPr>
            <a:picLocks noGrp="1" noChangeAspect="1"/>
          </p:cNvPicPr>
          <p:nvPr>
            <p:ph sz="quarter" idx="12"/>
          </p:nvPr>
        </p:nvPicPr>
        <p:blipFill rotWithShape="1">
          <a:blip r:embed="rId2"/>
          <a:srcRect l="51315" t="17925"/>
          <a:stretch/>
        </p:blipFill>
        <p:spPr>
          <a:xfrm>
            <a:off x="2652903" y="1298644"/>
            <a:ext cx="6886194" cy="5194998"/>
          </a:xfrm>
          <a:noFill/>
        </p:spPr>
      </p:pic>
    </p:spTree>
    <p:extLst>
      <p:ext uri="{BB962C8B-B14F-4D97-AF65-F5344CB8AC3E}">
        <p14:creationId xmlns:p14="http://schemas.microsoft.com/office/powerpoint/2010/main" val="1805367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5CB5-6CB7-45EE-A6C2-1E1A2D34A597}"/>
              </a:ext>
            </a:extLst>
          </p:cNvPr>
          <p:cNvSpPr>
            <a:spLocks noGrp="1"/>
          </p:cNvSpPr>
          <p:nvPr>
            <p:ph type="body" sz="quarter" idx="11"/>
          </p:nvPr>
        </p:nvSpPr>
        <p:spPr>
          <a:xfrm>
            <a:off x="1487489" y="548680"/>
            <a:ext cx="9215967" cy="647700"/>
          </a:xfrm>
        </p:spPr>
        <p:txBody>
          <a:bodyPr wrap="square" anchor="t">
            <a:normAutofit/>
          </a:bodyPr>
          <a:lstStyle/>
          <a:p>
            <a:r>
              <a:rPr lang="en-GB"/>
              <a:t>The ONSIDE mentoring approach</a:t>
            </a:r>
          </a:p>
        </p:txBody>
      </p:sp>
      <p:graphicFrame>
        <p:nvGraphicFramePr>
          <p:cNvPr id="3" name="Table 3">
            <a:extLst>
              <a:ext uri="{FF2B5EF4-FFF2-40B4-BE49-F238E27FC236}">
                <a16:creationId xmlns:a16="http://schemas.microsoft.com/office/drawing/2014/main" id="{6F77401B-0B86-AE12-D55E-B01EB8AA82D0}"/>
              </a:ext>
            </a:extLst>
          </p:cNvPr>
          <p:cNvGraphicFramePr>
            <a:graphicFrameLocks noGrp="1"/>
          </p:cNvGraphicFramePr>
          <p:nvPr>
            <p:extLst>
              <p:ext uri="{D42A27DB-BD31-4B8C-83A1-F6EECF244321}">
                <p14:modId xmlns:p14="http://schemas.microsoft.com/office/powerpoint/2010/main" val="3641958980"/>
              </p:ext>
            </p:extLst>
          </p:nvPr>
        </p:nvGraphicFramePr>
        <p:xfrm>
          <a:off x="1268939" y="1617783"/>
          <a:ext cx="9654122" cy="4572000"/>
        </p:xfrm>
        <a:graphic>
          <a:graphicData uri="http://schemas.openxmlformats.org/drawingml/2006/table">
            <a:tbl>
              <a:tblPr firstRow="1" bandRow="1">
                <a:tableStyleId>{5C22544A-7EE6-4342-B048-85BDC9FD1C3A}</a:tableStyleId>
              </a:tblPr>
              <a:tblGrid>
                <a:gridCol w="928280">
                  <a:extLst>
                    <a:ext uri="{9D8B030D-6E8A-4147-A177-3AD203B41FA5}">
                      <a16:colId xmlns:a16="http://schemas.microsoft.com/office/drawing/2014/main" val="1115573191"/>
                    </a:ext>
                  </a:extLst>
                </a:gridCol>
                <a:gridCol w="8725842">
                  <a:extLst>
                    <a:ext uri="{9D8B030D-6E8A-4147-A177-3AD203B41FA5}">
                      <a16:colId xmlns:a16="http://schemas.microsoft.com/office/drawing/2014/main" val="1511880960"/>
                    </a:ext>
                  </a:extLst>
                </a:gridCol>
              </a:tblGrid>
              <a:tr h="717452">
                <a:tc>
                  <a:txBody>
                    <a:bodyPr/>
                    <a:lstStyle/>
                    <a:p>
                      <a:pPr algn="ctr"/>
                      <a:r>
                        <a:rPr lang="en-GB" sz="4400" b="1">
                          <a:solidFill>
                            <a:schemeClr val="accent5"/>
                          </a:solidFill>
                        </a:rPr>
                        <a:t>O</a:t>
                      </a:r>
                    </a:p>
                  </a:txBody>
                  <a:tcPr>
                    <a:lnB w="12700" cap="flat" cmpd="sng" algn="ctr">
                      <a:solidFill>
                        <a:schemeClr val="bg1">
                          <a:lumMod val="85000"/>
                        </a:schemeClr>
                      </a:solidFill>
                      <a:prstDash val="solid"/>
                      <a:round/>
                      <a:headEnd type="none" w="med" len="med"/>
                      <a:tailEnd type="none" w="med" len="med"/>
                    </a:lnB>
                    <a:noFill/>
                  </a:tcPr>
                </a:tc>
                <a:tc>
                  <a:txBody>
                    <a:bodyPr/>
                    <a:lstStyle/>
                    <a:p>
                      <a:r>
                        <a:rPr lang="en-GB" b="1">
                          <a:solidFill>
                            <a:schemeClr val="tx1"/>
                          </a:solidFill>
                        </a:rPr>
                        <a:t>Offline. </a:t>
                      </a:r>
                      <a:r>
                        <a:rPr lang="en-GB" b="0">
                          <a:solidFill>
                            <a:schemeClr val="tx1"/>
                          </a:solidFill>
                        </a:rPr>
                        <a:t>Separated from line management and supervision, and non-hierarchical</a:t>
                      </a: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89191805"/>
                  </a:ext>
                </a:extLst>
              </a:tr>
              <a:tr h="717452">
                <a:tc>
                  <a:txBody>
                    <a:bodyPr/>
                    <a:lstStyle/>
                    <a:p>
                      <a:pPr algn="ctr"/>
                      <a:r>
                        <a:rPr lang="en-GB" sz="4400" b="1">
                          <a:solidFill>
                            <a:schemeClr val="accent5"/>
                          </a:solidFill>
                        </a:rPr>
                        <a:t>N</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b="1">
                          <a:solidFill>
                            <a:schemeClr val="tx1"/>
                          </a:solidFill>
                        </a:rPr>
                        <a:t>Non-judgmenta</a:t>
                      </a:r>
                      <a:r>
                        <a:rPr lang="en-GB">
                          <a:solidFill>
                            <a:schemeClr val="tx1"/>
                          </a:solidFill>
                        </a:rPr>
                        <a:t>l and non evaluative</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1149955"/>
                  </a:ext>
                </a:extLst>
              </a:tr>
              <a:tr h="717452">
                <a:tc>
                  <a:txBody>
                    <a:bodyPr/>
                    <a:lstStyle/>
                    <a:p>
                      <a:pPr algn="ctr"/>
                      <a:r>
                        <a:rPr lang="en-GB" sz="4400" b="1">
                          <a:solidFill>
                            <a:schemeClr val="accent5"/>
                          </a:solidFill>
                        </a:rPr>
                        <a:t>S</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b="1">
                          <a:solidFill>
                            <a:schemeClr val="tx1"/>
                          </a:solidFill>
                        </a:rPr>
                        <a:t>Supportive</a:t>
                      </a:r>
                      <a:r>
                        <a:rPr lang="en-GB">
                          <a:solidFill>
                            <a:schemeClr val="tx1"/>
                          </a:solidFill>
                        </a:rPr>
                        <a:t> of mentee’s psycho-social needs and wellbeing</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249678539"/>
                  </a:ext>
                </a:extLst>
              </a:tr>
              <a:tr h="717452">
                <a:tc>
                  <a:txBody>
                    <a:bodyPr/>
                    <a:lstStyle/>
                    <a:p>
                      <a:pPr algn="ctr"/>
                      <a:r>
                        <a:rPr lang="en-GB" sz="4400" b="1">
                          <a:solidFill>
                            <a:schemeClr val="accent5"/>
                          </a:solidFill>
                        </a:rPr>
                        <a:t>I</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b="1">
                          <a:solidFill>
                            <a:schemeClr val="tx1"/>
                          </a:solidFill>
                        </a:rPr>
                        <a:t>Individualised</a:t>
                      </a:r>
                      <a:r>
                        <a:rPr lang="en-GB">
                          <a:solidFill>
                            <a:schemeClr val="tx1"/>
                          </a:solidFill>
                        </a:rPr>
                        <a:t>. Tailored to specific and changing needs (emotional and developmental) of the mentee</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56379375"/>
                  </a:ext>
                </a:extLst>
              </a:tr>
              <a:tr h="717452">
                <a:tc>
                  <a:txBody>
                    <a:bodyPr/>
                    <a:lstStyle/>
                    <a:p>
                      <a:pPr algn="ctr"/>
                      <a:r>
                        <a:rPr lang="en-GB" sz="4400" b="1">
                          <a:solidFill>
                            <a:schemeClr val="accent5"/>
                          </a:solidFill>
                        </a:rPr>
                        <a:t>D</a:t>
                      </a:r>
                    </a:p>
                  </a:txBody>
                  <a:tcP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b="1">
                          <a:solidFill>
                            <a:schemeClr val="tx1"/>
                          </a:solidFill>
                        </a:rPr>
                        <a:t>Developmental</a:t>
                      </a:r>
                      <a:r>
                        <a:rPr lang="en-GB">
                          <a:solidFill>
                            <a:schemeClr val="tx1"/>
                          </a:solidFill>
                        </a:rPr>
                        <a:t> and growth-oriented. Seeking to promote the mentee’s learning and to provide them with appropriate degrees of challenge</a:t>
                      </a:r>
                    </a:p>
                  </a:txBody>
                  <a:tcPr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27562963"/>
                  </a:ext>
                </a:extLst>
              </a:tr>
              <a:tr h="717452">
                <a:tc>
                  <a:txBody>
                    <a:bodyPr/>
                    <a:lstStyle/>
                    <a:p>
                      <a:pPr algn="ctr"/>
                      <a:r>
                        <a:rPr lang="en-GB" sz="4400" b="1">
                          <a:solidFill>
                            <a:schemeClr val="accent5"/>
                          </a:solidFill>
                        </a:rPr>
                        <a:t>E</a:t>
                      </a:r>
                    </a:p>
                  </a:txBody>
                  <a:tcPr>
                    <a:lnT w="12700" cap="flat" cmpd="sng" algn="ctr">
                      <a:solidFill>
                        <a:schemeClr val="bg1">
                          <a:lumMod val="85000"/>
                        </a:schemeClr>
                      </a:solidFill>
                      <a:prstDash val="solid"/>
                      <a:round/>
                      <a:headEnd type="none" w="med" len="med"/>
                      <a:tailEnd type="none" w="med" len="med"/>
                    </a:lnT>
                    <a:noFill/>
                  </a:tcPr>
                </a:tc>
                <a:tc>
                  <a:txBody>
                    <a:bodyPr/>
                    <a:lstStyle/>
                    <a:p>
                      <a:r>
                        <a:rPr lang="en-GB" b="1">
                          <a:solidFill>
                            <a:schemeClr val="tx1"/>
                          </a:solidFill>
                        </a:rPr>
                        <a:t>Empowering</a:t>
                      </a:r>
                      <a:r>
                        <a:rPr lang="en-GB">
                          <a:solidFill>
                            <a:schemeClr val="tx1"/>
                          </a:solidFill>
                        </a:rPr>
                        <a:t>. Progressively non-directive to support mentees to become more autonomous and agentic</a:t>
                      </a:r>
                    </a:p>
                  </a:txBody>
                  <a:tcPr anchor="ctr">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2870230661"/>
                  </a:ext>
                </a:extLst>
              </a:tr>
            </a:tbl>
          </a:graphicData>
        </a:graphic>
      </p:graphicFrame>
      <p:sp>
        <p:nvSpPr>
          <p:cNvPr id="6" name="Rectangle 5">
            <a:extLst>
              <a:ext uri="{FF2B5EF4-FFF2-40B4-BE49-F238E27FC236}">
                <a16:creationId xmlns:a16="http://schemas.microsoft.com/office/drawing/2014/main" id="{E0B4C66C-6968-1763-004E-2B538D22F611}"/>
              </a:ext>
            </a:extLst>
          </p:cNvPr>
          <p:cNvSpPr/>
          <p:nvPr/>
        </p:nvSpPr>
        <p:spPr bwMode="auto">
          <a:xfrm>
            <a:off x="1153551" y="2307102"/>
            <a:ext cx="9903655" cy="7033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7" name="Rectangle 6">
            <a:extLst>
              <a:ext uri="{FF2B5EF4-FFF2-40B4-BE49-F238E27FC236}">
                <a16:creationId xmlns:a16="http://schemas.microsoft.com/office/drawing/2014/main" id="{DC2B3435-A836-EE4D-C7BC-4A3245FA4852}"/>
              </a:ext>
            </a:extLst>
          </p:cNvPr>
          <p:cNvSpPr/>
          <p:nvPr/>
        </p:nvSpPr>
        <p:spPr bwMode="auto">
          <a:xfrm>
            <a:off x="1153551" y="3077308"/>
            <a:ext cx="9903655" cy="7033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8" name="Rectangle 7">
            <a:extLst>
              <a:ext uri="{FF2B5EF4-FFF2-40B4-BE49-F238E27FC236}">
                <a16:creationId xmlns:a16="http://schemas.microsoft.com/office/drawing/2014/main" id="{57BF8C58-538C-96ED-787C-9AD56CAF117C}"/>
              </a:ext>
            </a:extLst>
          </p:cNvPr>
          <p:cNvSpPr/>
          <p:nvPr/>
        </p:nvSpPr>
        <p:spPr bwMode="auto">
          <a:xfrm>
            <a:off x="1153551" y="3865098"/>
            <a:ext cx="9903655" cy="7033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9" name="Rectangle 8">
            <a:extLst>
              <a:ext uri="{FF2B5EF4-FFF2-40B4-BE49-F238E27FC236}">
                <a16:creationId xmlns:a16="http://schemas.microsoft.com/office/drawing/2014/main" id="{692B1614-A7F6-54C6-DC9F-35112C7FB40E}"/>
              </a:ext>
            </a:extLst>
          </p:cNvPr>
          <p:cNvSpPr/>
          <p:nvPr/>
        </p:nvSpPr>
        <p:spPr bwMode="auto">
          <a:xfrm>
            <a:off x="1153551" y="4652888"/>
            <a:ext cx="9903655" cy="7033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11" name="Rectangle 10">
            <a:extLst>
              <a:ext uri="{FF2B5EF4-FFF2-40B4-BE49-F238E27FC236}">
                <a16:creationId xmlns:a16="http://schemas.microsoft.com/office/drawing/2014/main" id="{00422BBB-F176-390D-5149-623FCC93AA22}"/>
              </a:ext>
            </a:extLst>
          </p:cNvPr>
          <p:cNvSpPr/>
          <p:nvPr/>
        </p:nvSpPr>
        <p:spPr bwMode="auto">
          <a:xfrm>
            <a:off x="1134794" y="5421335"/>
            <a:ext cx="9903655" cy="70338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48351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EDDF-9D95-4497-9006-C54B6DDFC38A}"/>
              </a:ext>
            </a:extLst>
          </p:cNvPr>
          <p:cNvSpPr>
            <a:spLocks noGrp="1"/>
          </p:cNvSpPr>
          <p:nvPr>
            <p:ph type="title"/>
          </p:nvPr>
        </p:nvSpPr>
        <p:spPr/>
        <p:txBody>
          <a:bodyPr/>
          <a:lstStyle/>
          <a:p>
            <a:r>
              <a:rPr lang="en-GB"/>
              <a:t>Managing Expectation</a:t>
            </a:r>
          </a:p>
        </p:txBody>
      </p:sp>
      <p:sp>
        <p:nvSpPr>
          <p:cNvPr id="3" name="Content Placeholder 2">
            <a:extLst>
              <a:ext uri="{FF2B5EF4-FFF2-40B4-BE49-F238E27FC236}">
                <a16:creationId xmlns:a16="http://schemas.microsoft.com/office/drawing/2014/main" id="{3F1E7E4A-5B02-4CDD-B8F4-F76689ED68DB}"/>
              </a:ext>
            </a:extLst>
          </p:cNvPr>
          <p:cNvSpPr>
            <a:spLocks noGrp="1"/>
          </p:cNvSpPr>
          <p:nvPr>
            <p:ph idx="1"/>
          </p:nvPr>
        </p:nvSpPr>
        <p:spPr>
          <a:xfrm>
            <a:off x="5036235" y="2133599"/>
            <a:ext cx="6358596" cy="3254073"/>
          </a:xfrm>
        </p:spPr>
        <p:txBody>
          <a:bodyPr/>
          <a:lstStyle/>
          <a:p>
            <a:pPr marL="0" indent="0">
              <a:lnSpc>
                <a:spcPct val="150000"/>
              </a:lnSpc>
              <a:buNone/>
            </a:pPr>
            <a:r>
              <a:rPr lang="en-GB" sz="1600"/>
              <a:t>Your mentoring role is valuable to the development of your mentee. </a:t>
            </a:r>
          </a:p>
          <a:p>
            <a:pPr marL="0" indent="0">
              <a:lnSpc>
                <a:spcPct val="150000"/>
              </a:lnSpc>
              <a:buNone/>
            </a:pPr>
            <a:endParaRPr lang="en-GB" sz="1600"/>
          </a:p>
          <a:p>
            <a:pPr marL="0" indent="0">
              <a:lnSpc>
                <a:spcPct val="150000"/>
              </a:lnSpc>
              <a:buNone/>
            </a:pPr>
            <a:r>
              <a:rPr lang="en-GB" sz="1600"/>
              <a:t>It is important that you manage your time effectively to protect your own wellbeing as well as providing support for your mentee. </a:t>
            </a:r>
          </a:p>
          <a:p>
            <a:pPr marL="0" indent="0">
              <a:lnSpc>
                <a:spcPct val="150000"/>
              </a:lnSpc>
              <a:buNone/>
            </a:pPr>
            <a:endParaRPr lang="en-GB" sz="1600"/>
          </a:p>
          <a:p>
            <a:pPr marL="0" indent="0">
              <a:lnSpc>
                <a:spcPct val="150000"/>
              </a:lnSpc>
              <a:buNone/>
            </a:pPr>
            <a:r>
              <a:rPr lang="en-GB" sz="1600"/>
              <a:t>It is a powerful and rewarding role and your commitment to it is to be applauded but don’t forget to take care of your own continuing professional development!</a:t>
            </a:r>
          </a:p>
          <a:p>
            <a:pPr>
              <a:lnSpc>
                <a:spcPct val="150000"/>
              </a:lnSpc>
            </a:pPr>
            <a:endParaRPr lang="en-GB" sz="1600"/>
          </a:p>
          <a:p>
            <a:pPr>
              <a:lnSpc>
                <a:spcPct val="150000"/>
              </a:lnSpc>
            </a:pPr>
            <a:endParaRPr lang="en-GB" sz="1600"/>
          </a:p>
        </p:txBody>
      </p:sp>
      <p:pic>
        <p:nvPicPr>
          <p:cNvPr id="3074" name="Picture 2" descr="Coaching vs. Mentoring as a Teacher - Video &amp; Lesson Transcript | Study.com">
            <a:extLst>
              <a:ext uri="{FF2B5EF4-FFF2-40B4-BE49-F238E27FC236}">
                <a16:creationId xmlns:a16="http://schemas.microsoft.com/office/drawing/2014/main" id="{DCC55189-E732-40F8-9F74-D4051E3C42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0" r="21591" b="1"/>
          <a:stretch/>
        </p:blipFill>
        <p:spPr bwMode="auto">
          <a:xfrm>
            <a:off x="797170" y="2129666"/>
            <a:ext cx="4065464"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291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E9F8-99B2-47C2-8284-DB1D8BC55DA0}"/>
              </a:ext>
            </a:extLst>
          </p:cNvPr>
          <p:cNvSpPr>
            <a:spLocks noGrp="1"/>
          </p:cNvSpPr>
          <p:nvPr>
            <p:ph type="title"/>
          </p:nvPr>
        </p:nvSpPr>
        <p:spPr/>
        <p:txBody>
          <a:bodyPr/>
          <a:lstStyle/>
          <a:p>
            <a:r>
              <a:rPr lang="en-GB"/>
              <a:t>Case Study - Mustafa</a:t>
            </a:r>
          </a:p>
        </p:txBody>
      </p:sp>
      <p:sp>
        <p:nvSpPr>
          <p:cNvPr id="3" name="Content Placeholder 2">
            <a:extLst>
              <a:ext uri="{FF2B5EF4-FFF2-40B4-BE49-F238E27FC236}">
                <a16:creationId xmlns:a16="http://schemas.microsoft.com/office/drawing/2014/main" id="{08F3BA33-DFB0-4A74-93C9-E84AA6658827}"/>
              </a:ext>
            </a:extLst>
          </p:cNvPr>
          <p:cNvSpPr>
            <a:spLocks noGrp="1"/>
          </p:cNvSpPr>
          <p:nvPr>
            <p:ph idx="1"/>
          </p:nvPr>
        </p:nvSpPr>
        <p:spPr/>
        <p:txBody>
          <a:bodyPr/>
          <a:lstStyle/>
          <a:p>
            <a:pPr marL="0" indent="0" algn="just">
              <a:buNone/>
            </a:pPr>
            <a:r>
              <a:rPr lang="en-GB" sz="2400">
                <a:solidFill>
                  <a:schemeClr val="accent5"/>
                </a:solidFill>
              </a:rPr>
              <a:t>Mustafa is a mature trainee ICT teacher employed at a college. His subject knowledge is extensive and he has much to offer his students. During a mentor meeting he declares that he is struggling to manage the behaviour of his level 1 students which makes him both anxious and annoyed.</a:t>
            </a:r>
          </a:p>
          <a:p>
            <a:endParaRPr lang="en-GB" sz="2400"/>
          </a:p>
          <a:p>
            <a:pPr marL="0" indent="0">
              <a:buNone/>
            </a:pPr>
            <a:r>
              <a:rPr lang="en-GB" sz="2400" b="1"/>
              <a:t>What advice and support would you offer to Mustafa to help him to overcome these challenges?</a:t>
            </a:r>
          </a:p>
        </p:txBody>
      </p:sp>
    </p:spTree>
    <p:extLst>
      <p:ext uri="{BB962C8B-B14F-4D97-AF65-F5344CB8AC3E}">
        <p14:creationId xmlns:p14="http://schemas.microsoft.com/office/powerpoint/2010/main" val="1273877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64E5-927A-4FEE-8E39-FD0237088E5A}"/>
              </a:ext>
            </a:extLst>
          </p:cNvPr>
          <p:cNvSpPr>
            <a:spLocks noGrp="1"/>
          </p:cNvSpPr>
          <p:nvPr>
            <p:ph type="title"/>
          </p:nvPr>
        </p:nvSpPr>
        <p:spPr/>
        <p:txBody>
          <a:bodyPr/>
          <a:lstStyle/>
          <a:p>
            <a:r>
              <a:rPr lang="en-GB"/>
              <a:t>Case Study - Trevor</a:t>
            </a:r>
          </a:p>
        </p:txBody>
      </p:sp>
      <p:sp>
        <p:nvSpPr>
          <p:cNvPr id="3" name="Content Placeholder 2">
            <a:extLst>
              <a:ext uri="{FF2B5EF4-FFF2-40B4-BE49-F238E27FC236}">
                <a16:creationId xmlns:a16="http://schemas.microsoft.com/office/drawing/2014/main" id="{C884B05A-F828-4675-B524-FBD943572007}"/>
              </a:ext>
            </a:extLst>
          </p:cNvPr>
          <p:cNvSpPr>
            <a:spLocks noGrp="1"/>
          </p:cNvSpPr>
          <p:nvPr>
            <p:ph idx="1"/>
          </p:nvPr>
        </p:nvSpPr>
        <p:spPr/>
        <p:txBody>
          <a:bodyPr/>
          <a:lstStyle/>
          <a:p>
            <a:pPr marL="0" indent="0" algn="just">
              <a:buNone/>
            </a:pPr>
            <a:r>
              <a:rPr lang="en-GB" sz="2400">
                <a:solidFill>
                  <a:schemeClr val="accent5"/>
                </a:solidFill>
              </a:rPr>
              <a:t>Trevor is an inspirational teacher who motivates and engages his learners really well. He truly does bring his Maths lessons alive! Learners are on task and making good progress in all of his classes. Trevor’s DET tutors and observers report that the written documentation that Trevor submits to evidence his teaching is sketchy and sometimes incomplete.</a:t>
            </a:r>
          </a:p>
          <a:p>
            <a:endParaRPr lang="en-GB" sz="2400"/>
          </a:p>
          <a:p>
            <a:pPr marL="0" indent="0">
              <a:buNone/>
            </a:pPr>
            <a:r>
              <a:rPr lang="en-GB" sz="2400" b="1"/>
              <a:t>How would you help Trevor to develop this area of teaching practice?</a:t>
            </a:r>
          </a:p>
        </p:txBody>
      </p:sp>
    </p:spTree>
    <p:extLst>
      <p:ext uri="{BB962C8B-B14F-4D97-AF65-F5344CB8AC3E}">
        <p14:creationId xmlns:p14="http://schemas.microsoft.com/office/powerpoint/2010/main" val="3703076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A64BC-BD09-3C41-12C9-8D929E1C170B}"/>
              </a:ext>
            </a:extLst>
          </p:cNvPr>
          <p:cNvSpPr>
            <a:spLocks noGrp="1"/>
          </p:cNvSpPr>
          <p:nvPr>
            <p:ph type="title"/>
          </p:nvPr>
        </p:nvSpPr>
        <p:spPr/>
        <p:txBody>
          <a:bodyPr/>
          <a:lstStyle/>
          <a:p>
            <a:r>
              <a:rPr lang="en-GB"/>
              <a:t>Next steps …</a:t>
            </a:r>
          </a:p>
        </p:txBody>
      </p:sp>
      <p:sp>
        <p:nvSpPr>
          <p:cNvPr id="3" name="Text Placeholder 2">
            <a:extLst>
              <a:ext uri="{FF2B5EF4-FFF2-40B4-BE49-F238E27FC236}">
                <a16:creationId xmlns:a16="http://schemas.microsoft.com/office/drawing/2014/main" id="{8024010B-D70B-8BDE-F366-62D06602AD65}"/>
              </a:ext>
            </a:extLst>
          </p:cNvPr>
          <p:cNvSpPr>
            <a:spLocks noGrp="1"/>
          </p:cNvSpPr>
          <p:nvPr>
            <p:ph type="body" sz="quarter" idx="10"/>
          </p:nvPr>
        </p:nvSpPr>
        <p:spPr/>
        <p:txBody>
          <a:bodyPr/>
          <a:lstStyle/>
          <a:p>
            <a:r>
              <a:rPr lang="en-GB" dirty="0"/>
              <a:t>Get to know your trainee and establish your mentoring routine</a:t>
            </a:r>
          </a:p>
          <a:p>
            <a:endParaRPr lang="en-GB" dirty="0"/>
          </a:p>
          <a:p>
            <a:r>
              <a:rPr lang="en-GB" dirty="0"/>
              <a:t>Arrange the JLO with mentee and course tutors</a:t>
            </a:r>
          </a:p>
          <a:p>
            <a:endParaRPr lang="en-GB" dirty="0"/>
          </a:p>
          <a:p>
            <a:r>
              <a:rPr lang="en-GB" dirty="0"/>
              <a:t>Access the resources available</a:t>
            </a:r>
          </a:p>
          <a:p>
            <a:endParaRPr lang="en-GB" dirty="0"/>
          </a:p>
          <a:p>
            <a:r>
              <a:rPr lang="en-GB" dirty="0"/>
              <a:t>Always ask!</a:t>
            </a:r>
          </a:p>
          <a:p>
            <a:endParaRPr lang="en-GB" dirty="0"/>
          </a:p>
          <a:p>
            <a:r>
              <a:rPr lang="en-GB" dirty="0"/>
              <a:t>Attend the Dec/Feb  PGCE FE Mentor Connect Drop-in  meetings – on Teams</a:t>
            </a:r>
          </a:p>
        </p:txBody>
      </p:sp>
    </p:spTree>
    <p:extLst>
      <p:ext uri="{BB962C8B-B14F-4D97-AF65-F5344CB8AC3E}">
        <p14:creationId xmlns:p14="http://schemas.microsoft.com/office/powerpoint/2010/main" val="2287664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4FE9E76-9FC6-4EF1-B70E-63A360169191}"/>
              </a:ext>
            </a:extLst>
          </p:cNvPr>
          <p:cNvSpPr>
            <a:spLocks noGrp="1"/>
          </p:cNvSpPr>
          <p:nvPr>
            <p:ph type="title"/>
          </p:nvPr>
        </p:nvSpPr>
        <p:spPr>
          <a:xfrm>
            <a:off x="1487488" y="548680"/>
            <a:ext cx="9217024" cy="719681"/>
          </a:xfrm>
        </p:spPr>
        <p:txBody>
          <a:bodyPr/>
          <a:lstStyle/>
          <a:p>
            <a:r>
              <a:rPr lang="en-US"/>
              <a:t>Support and information for mentors </a:t>
            </a:r>
          </a:p>
        </p:txBody>
      </p:sp>
      <p:sp>
        <p:nvSpPr>
          <p:cNvPr id="3" name="Content Placeholder 2">
            <a:extLst>
              <a:ext uri="{FF2B5EF4-FFF2-40B4-BE49-F238E27FC236}">
                <a16:creationId xmlns:a16="http://schemas.microsoft.com/office/drawing/2014/main" id="{076C9E97-EC1A-4E37-87EE-EA13F4678B02}"/>
              </a:ext>
            </a:extLst>
          </p:cNvPr>
          <p:cNvSpPr>
            <a:spLocks noGrp="1"/>
          </p:cNvSpPr>
          <p:nvPr>
            <p:ph type="body" sz="quarter" idx="10"/>
          </p:nvPr>
        </p:nvSpPr>
        <p:spPr>
          <a:xfrm>
            <a:off x="1002890" y="1376515"/>
            <a:ext cx="10186219" cy="4837471"/>
          </a:xfrm>
        </p:spPr>
        <p:txBody>
          <a:bodyPr wrap="square" anchor="t">
            <a:normAutofit fontScale="25000" lnSpcReduction="20000"/>
          </a:bodyPr>
          <a:lstStyle/>
          <a:p>
            <a:pPr marL="0" indent="0">
              <a:buNone/>
            </a:pPr>
            <a:r>
              <a:rPr lang="en-US" sz="8000" b="1" dirty="0">
                <a:cs typeface="Calibri" panose="020F0502020204030204" pitchFamily="34" charset="0"/>
              </a:rPr>
              <a:t>Training</a:t>
            </a:r>
          </a:p>
          <a:p>
            <a:r>
              <a:rPr lang="en-US" sz="8000" b="1" dirty="0">
                <a:cs typeface="Calibri" panose="020F0502020204030204" pitchFamily="34" charset="0"/>
              </a:rPr>
              <a:t>Joint Learning Observation(JLO) </a:t>
            </a:r>
            <a:r>
              <a:rPr lang="en-US" sz="8000" dirty="0">
                <a:cs typeface="Calibri" panose="020F0502020204030204" pitchFamily="34" charset="0"/>
              </a:rPr>
              <a:t>with University tutor early in course 1</a:t>
            </a:r>
            <a:r>
              <a:rPr lang="en-US" sz="8000" baseline="30000" dirty="0">
                <a:cs typeface="Calibri" panose="020F0502020204030204" pitchFamily="34" charset="0"/>
              </a:rPr>
              <a:t>st</a:t>
            </a:r>
            <a:r>
              <a:rPr lang="en-US" sz="8000" dirty="0">
                <a:cs typeface="Calibri" panose="020F0502020204030204" pitchFamily="34" charset="0"/>
              </a:rPr>
              <a:t> learning observation for mentors is a JLO with UW tutor which is written up by UW tutor and shared.</a:t>
            </a:r>
          </a:p>
          <a:p>
            <a:pPr marL="0" indent="0">
              <a:buNone/>
            </a:pPr>
            <a:r>
              <a:rPr lang="en-US" sz="8000" b="1" dirty="0">
                <a:cs typeface="Calibri" panose="020F0502020204030204" pitchFamily="34" charset="0"/>
              </a:rPr>
              <a:t>Mentor training sessions </a:t>
            </a:r>
            <a:r>
              <a:rPr lang="en-US" sz="8000" dirty="0">
                <a:cs typeface="Calibri" panose="020F0502020204030204" pitchFamily="34" charset="0"/>
              </a:rPr>
              <a:t>2nd Nov. ’22 and 3</a:t>
            </a:r>
            <a:r>
              <a:rPr lang="en-US" sz="8000" baseline="30000" dirty="0">
                <a:cs typeface="Calibri" panose="020F0502020204030204" pitchFamily="34" charset="0"/>
              </a:rPr>
              <a:t>rd</a:t>
            </a:r>
            <a:r>
              <a:rPr lang="en-US" sz="8000" dirty="0">
                <a:cs typeface="Calibri" panose="020F0502020204030204" pitchFamily="34" charset="0"/>
              </a:rPr>
              <a:t> March  ’23. – informal Teams meetings at the end of every month (term time)</a:t>
            </a:r>
          </a:p>
          <a:p>
            <a:pPr marL="0" indent="0">
              <a:buNone/>
            </a:pPr>
            <a:endParaRPr lang="en-US" sz="8000" dirty="0">
              <a:cs typeface="Calibri" panose="020F0502020204030204" pitchFamily="34" charset="0"/>
            </a:endParaRPr>
          </a:p>
          <a:p>
            <a:pPr marL="0" indent="0">
              <a:buNone/>
            </a:pPr>
            <a:r>
              <a:rPr lang="en-US" sz="8000" b="1" dirty="0">
                <a:cs typeface="Calibri" panose="020F0502020204030204" pitchFamily="34" charset="0"/>
              </a:rPr>
              <a:t>Resources </a:t>
            </a:r>
          </a:p>
          <a:p>
            <a:r>
              <a:rPr lang="en-US" sz="8000" dirty="0">
                <a:cs typeface="Calibri" panose="020F0502020204030204" pitchFamily="34" charset="0"/>
              </a:rPr>
              <a:t>Partnership resources are available on the P</a:t>
            </a:r>
            <a:r>
              <a:rPr lang="en-US" sz="8000" b="1" dirty="0">
                <a:cs typeface="Calibri" panose="020F0502020204030204" pitchFamily="34" charset="0"/>
              </a:rPr>
              <a:t>GCE FE Partnership webpage </a:t>
            </a:r>
            <a:r>
              <a:rPr lang="en-US" sz="8000" dirty="0">
                <a:cs typeface="Calibri" panose="020F0502020204030204" pitchFamily="34" charset="0"/>
              </a:rPr>
              <a:t>– link to be forwarded </a:t>
            </a:r>
          </a:p>
          <a:p>
            <a:pPr marL="0" indent="0">
              <a:buNone/>
            </a:pPr>
            <a:r>
              <a:rPr lang="en-US" sz="8000" b="1" dirty="0">
                <a:cs typeface="Calibri" panose="020F0502020204030204" pitchFamily="34" charset="0"/>
              </a:rPr>
              <a:t>PGCE FE Partnership Handbook </a:t>
            </a:r>
            <a:r>
              <a:rPr lang="en-US" sz="8000" dirty="0">
                <a:cs typeface="Calibri" panose="020F0502020204030204" pitchFamily="34" charset="0"/>
              </a:rPr>
              <a:t>covers: key dates; roles and responsibilities; entitlements ;procedures and documentation descriptions; </a:t>
            </a:r>
          </a:p>
          <a:p>
            <a:r>
              <a:rPr lang="en-GB" sz="8000" dirty="0">
                <a:cs typeface="Calibri" panose="020F0502020204030204" pitchFamily="34" charset="0"/>
              </a:rPr>
              <a:t>document templates and exemplars</a:t>
            </a:r>
          </a:p>
          <a:p>
            <a:endParaRPr lang="en-GB" sz="8000" dirty="0">
              <a:cs typeface="Calibri" panose="020F0502020204030204" pitchFamily="34" charset="0"/>
            </a:endParaRPr>
          </a:p>
          <a:p>
            <a:r>
              <a:rPr lang="en-GB" sz="8000" b="1" dirty="0">
                <a:cs typeface="Calibri" panose="020F0502020204030204" pitchFamily="34" charset="0"/>
              </a:rPr>
              <a:t>Communications</a:t>
            </a:r>
          </a:p>
          <a:p>
            <a:r>
              <a:rPr lang="en-GB" sz="8000" b="1" dirty="0">
                <a:cs typeface="Calibri" panose="020F0502020204030204" pitchFamily="34" charset="0"/>
              </a:rPr>
              <a:t>Termly newsletter </a:t>
            </a:r>
            <a:r>
              <a:rPr lang="en-GB" sz="8000" dirty="0">
                <a:cs typeface="Calibri" panose="020F0502020204030204" pitchFamily="34" charset="0"/>
              </a:rPr>
              <a:t>– PGCE FE Mentor Connect Newsletter -focus on integrating course components</a:t>
            </a:r>
          </a:p>
          <a:p>
            <a:r>
              <a:rPr lang="en-US" sz="8000" b="1" dirty="0">
                <a:cs typeface="Calibri" panose="020F0502020204030204" pitchFamily="34" charset="0"/>
              </a:rPr>
              <a:t>PGCE FE Mentor Community Connect- </a:t>
            </a:r>
            <a:r>
              <a:rPr lang="en-US" sz="8000" dirty="0">
                <a:cs typeface="Calibri" panose="020F0502020204030204" pitchFamily="34" charset="0"/>
              </a:rPr>
              <a:t>informal Teams meeting (Dec/Feb)</a:t>
            </a:r>
          </a:p>
          <a:p>
            <a:endParaRPr lang="en-GB" dirty="0"/>
          </a:p>
          <a:p>
            <a:endParaRPr lang="en-GB" dirty="0"/>
          </a:p>
        </p:txBody>
      </p:sp>
    </p:spTree>
    <p:extLst>
      <p:ext uri="{BB962C8B-B14F-4D97-AF65-F5344CB8AC3E}">
        <p14:creationId xmlns:p14="http://schemas.microsoft.com/office/powerpoint/2010/main" val="2277968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877C-5208-4684-8B2C-9EB20169DF87}"/>
              </a:ext>
            </a:extLst>
          </p:cNvPr>
          <p:cNvSpPr>
            <a:spLocks noGrp="1"/>
          </p:cNvSpPr>
          <p:nvPr>
            <p:ph type="title"/>
          </p:nvPr>
        </p:nvSpPr>
        <p:spPr>
          <a:xfrm>
            <a:off x="1488018" y="549275"/>
            <a:ext cx="9215967" cy="1354138"/>
          </a:xfrm>
        </p:spPr>
        <p:txBody>
          <a:bodyPr wrap="square" anchor="ctr">
            <a:normAutofit/>
          </a:bodyPr>
          <a:lstStyle/>
          <a:p>
            <a:r>
              <a:rPr lang="en-GB"/>
              <a:t>Finally…</a:t>
            </a:r>
          </a:p>
        </p:txBody>
      </p:sp>
      <p:pic>
        <p:nvPicPr>
          <p:cNvPr id="11" name="Picture 10">
            <a:extLst>
              <a:ext uri="{FF2B5EF4-FFF2-40B4-BE49-F238E27FC236}">
                <a16:creationId xmlns:a16="http://schemas.microsoft.com/office/drawing/2014/main" id="{BC776F95-3D0F-44D6-873E-80E92269E6AC}"/>
              </a:ext>
            </a:extLst>
          </p:cNvPr>
          <p:cNvPicPr>
            <a:picLocks noChangeAspect="1"/>
          </p:cNvPicPr>
          <p:nvPr/>
        </p:nvPicPr>
        <p:blipFill>
          <a:blip r:embed="rId2"/>
          <a:stretch>
            <a:fillRect/>
          </a:stretch>
        </p:blipFill>
        <p:spPr>
          <a:xfrm>
            <a:off x="3259092" y="1640767"/>
            <a:ext cx="5673815" cy="4579944"/>
          </a:xfrm>
          <a:prstGeom prst="rect">
            <a:avLst/>
          </a:prstGeom>
        </p:spPr>
      </p:pic>
    </p:spTree>
    <p:extLst>
      <p:ext uri="{BB962C8B-B14F-4D97-AF65-F5344CB8AC3E}">
        <p14:creationId xmlns:p14="http://schemas.microsoft.com/office/powerpoint/2010/main" val="8692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6DC2-13D5-43A9-AAB3-088164B645B8}"/>
              </a:ext>
            </a:extLst>
          </p:cNvPr>
          <p:cNvSpPr>
            <a:spLocks noGrp="1"/>
          </p:cNvSpPr>
          <p:nvPr>
            <p:ph type="title"/>
          </p:nvPr>
        </p:nvSpPr>
        <p:spPr>
          <a:xfrm>
            <a:off x="1487488" y="548680"/>
            <a:ext cx="9217024" cy="1080120"/>
          </a:xfrm>
        </p:spPr>
        <p:txBody>
          <a:bodyPr wrap="square" anchor="b">
            <a:normAutofit/>
          </a:bodyPr>
          <a:lstStyle/>
          <a:p>
            <a:r>
              <a:rPr lang="en-GB"/>
              <a:t>Today’s objectives</a:t>
            </a:r>
          </a:p>
        </p:txBody>
      </p:sp>
      <p:sp>
        <p:nvSpPr>
          <p:cNvPr id="3" name="Content Placeholder 2">
            <a:extLst>
              <a:ext uri="{FF2B5EF4-FFF2-40B4-BE49-F238E27FC236}">
                <a16:creationId xmlns:a16="http://schemas.microsoft.com/office/drawing/2014/main" id="{548FEDBF-866A-4649-8B6C-FA95B810A01E}"/>
              </a:ext>
            </a:extLst>
          </p:cNvPr>
          <p:cNvSpPr>
            <a:spLocks noGrp="1"/>
          </p:cNvSpPr>
          <p:nvPr>
            <p:ph type="body" sz="quarter" idx="10"/>
          </p:nvPr>
        </p:nvSpPr>
        <p:spPr>
          <a:xfrm>
            <a:off x="1488018" y="1916114"/>
            <a:ext cx="9313333" cy="4104858"/>
          </a:xfrm>
        </p:spPr>
        <p:txBody>
          <a:bodyPr wrap="square" anchor="t">
            <a:normAutofit/>
          </a:bodyPr>
          <a:lstStyle/>
          <a:p>
            <a:pPr marL="0" indent="0">
              <a:buNone/>
            </a:pPr>
            <a:r>
              <a:rPr lang="en-GB"/>
              <a:t>To: </a:t>
            </a:r>
          </a:p>
          <a:p>
            <a:pPr marL="342900" indent="-342900">
              <a:buFont typeface="Arial" panose="020B0604020202020204" pitchFamily="34" charset="0"/>
              <a:buChar char="•"/>
            </a:pPr>
            <a:r>
              <a:rPr lang="en-GB"/>
              <a:t>Launch this year’s PGCE mentoring group</a:t>
            </a:r>
          </a:p>
          <a:p>
            <a:pPr marL="342900" indent="-342900">
              <a:buFont typeface="Arial" panose="020B0604020202020204" pitchFamily="34" charset="0"/>
              <a:buChar char="•"/>
            </a:pPr>
            <a:r>
              <a:rPr lang="en-GB"/>
              <a:t>Review and discuss the overall teaching practice assessment process for the PGCE FE</a:t>
            </a:r>
          </a:p>
          <a:p>
            <a:pPr marL="342900" indent="-342900">
              <a:buFont typeface="Arial" panose="020B0604020202020204" pitchFamily="34" charset="0"/>
              <a:buChar char="•"/>
            </a:pPr>
            <a:r>
              <a:rPr lang="en-GB"/>
              <a:t>Review the documentation for the process</a:t>
            </a:r>
          </a:p>
          <a:p>
            <a:pPr marL="342900" indent="-342900">
              <a:buFont typeface="Arial" panose="020B0604020202020204" pitchFamily="34" charset="0"/>
              <a:buChar char="•"/>
            </a:pPr>
            <a:r>
              <a:rPr lang="en-GB"/>
              <a:t>Explore the ONSIDE mentoring approach</a:t>
            </a:r>
          </a:p>
          <a:p>
            <a:pPr marL="342900" indent="-342900">
              <a:buFont typeface="Arial" panose="020B0604020202020204" pitchFamily="34" charset="0"/>
              <a:buChar char="•"/>
            </a:pPr>
            <a:r>
              <a:rPr lang="en-GB"/>
              <a:t>Signpost additional resources.</a:t>
            </a:r>
          </a:p>
          <a:p>
            <a:endParaRPr lang="en-GB"/>
          </a:p>
        </p:txBody>
      </p:sp>
    </p:spTree>
    <p:extLst>
      <p:ext uri="{BB962C8B-B14F-4D97-AF65-F5344CB8AC3E}">
        <p14:creationId xmlns:p14="http://schemas.microsoft.com/office/powerpoint/2010/main" val="93186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024D-7A5B-4B05-B6DE-2A0BE4F68474}"/>
              </a:ext>
            </a:extLst>
          </p:cNvPr>
          <p:cNvSpPr>
            <a:spLocks noGrp="1"/>
          </p:cNvSpPr>
          <p:nvPr>
            <p:ph type="title"/>
          </p:nvPr>
        </p:nvSpPr>
        <p:spPr/>
        <p:txBody>
          <a:bodyPr/>
          <a:lstStyle/>
          <a:p>
            <a:r>
              <a:rPr lang="en-GB"/>
              <a:t>Feedback from Mentors’ Survey 2021-22</a:t>
            </a:r>
          </a:p>
        </p:txBody>
      </p:sp>
      <p:sp>
        <p:nvSpPr>
          <p:cNvPr id="3" name="Text Placeholder 2">
            <a:extLst>
              <a:ext uri="{FF2B5EF4-FFF2-40B4-BE49-F238E27FC236}">
                <a16:creationId xmlns:a16="http://schemas.microsoft.com/office/drawing/2014/main" id="{91BFAB79-3F7B-49BB-BF8A-DBFEDF539F4C}"/>
              </a:ext>
            </a:extLst>
          </p:cNvPr>
          <p:cNvSpPr>
            <a:spLocks noGrp="1"/>
          </p:cNvSpPr>
          <p:nvPr>
            <p:ph type="body" sz="quarter" idx="10"/>
          </p:nvPr>
        </p:nvSpPr>
        <p:spPr>
          <a:xfrm>
            <a:off x="1487488" y="1988121"/>
            <a:ext cx="9313333" cy="4321199"/>
          </a:xfrm>
        </p:spPr>
        <p:txBody>
          <a:bodyPr/>
          <a:lstStyle/>
          <a:p>
            <a:r>
              <a:rPr lang="en-GB"/>
              <a:t>Impact</a:t>
            </a:r>
          </a:p>
          <a:p>
            <a:endParaRPr lang="en-GB"/>
          </a:p>
          <a:p>
            <a:r>
              <a:rPr lang="en-GB"/>
              <a:t>“It enabled me to continue to develop my own practice as well as  completing research to support my trainee”</a:t>
            </a:r>
          </a:p>
          <a:p>
            <a:endParaRPr lang="en-GB"/>
          </a:p>
          <a:p>
            <a:r>
              <a:rPr lang="en-GB"/>
              <a:t>“Gave me the chance to help someone with their career progression.”</a:t>
            </a:r>
          </a:p>
          <a:p>
            <a:endParaRPr lang="en-GB" i="1"/>
          </a:p>
          <a:p>
            <a:endParaRPr lang="en-GB" i="1"/>
          </a:p>
        </p:txBody>
      </p:sp>
    </p:spTree>
    <p:extLst>
      <p:ext uri="{BB962C8B-B14F-4D97-AF65-F5344CB8AC3E}">
        <p14:creationId xmlns:p14="http://schemas.microsoft.com/office/powerpoint/2010/main" val="29290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E21C3-41F7-4DD3-B60B-FF49D9B44669}"/>
              </a:ext>
            </a:extLst>
          </p:cNvPr>
          <p:cNvSpPr>
            <a:spLocks noGrp="1"/>
          </p:cNvSpPr>
          <p:nvPr>
            <p:ph type="title"/>
          </p:nvPr>
        </p:nvSpPr>
        <p:spPr/>
        <p:txBody>
          <a:bodyPr/>
          <a:lstStyle/>
          <a:p>
            <a:pPr algn="ctr"/>
            <a:r>
              <a:rPr lang="en-GB"/>
              <a:t>Other questions for today?</a:t>
            </a:r>
          </a:p>
        </p:txBody>
      </p:sp>
      <p:sp>
        <p:nvSpPr>
          <p:cNvPr id="3" name="Text Placeholder 2">
            <a:extLst>
              <a:ext uri="{FF2B5EF4-FFF2-40B4-BE49-F238E27FC236}">
                <a16:creationId xmlns:a16="http://schemas.microsoft.com/office/drawing/2014/main" id="{2E30D45D-69F2-4B9A-ADAD-DD336DBF3F3C}"/>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38455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661F-F523-4642-BDFB-8B5B2E7BD2C1}"/>
              </a:ext>
            </a:extLst>
          </p:cNvPr>
          <p:cNvSpPr>
            <a:spLocks noGrp="1"/>
          </p:cNvSpPr>
          <p:nvPr>
            <p:ph type="title"/>
          </p:nvPr>
        </p:nvSpPr>
        <p:spPr/>
        <p:txBody>
          <a:bodyPr/>
          <a:lstStyle/>
          <a:p>
            <a:r>
              <a:rPr lang="en-GB"/>
              <a:t>Course Approach: Integrated Delivery </a:t>
            </a:r>
          </a:p>
        </p:txBody>
      </p:sp>
      <p:sp>
        <p:nvSpPr>
          <p:cNvPr id="3" name="Text Placeholder 2">
            <a:extLst>
              <a:ext uri="{FF2B5EF4-FFF2-40B4-BE49-F238E27FC236}">
                <a16:creationId xmlns:a16="http://schemas.microsoft.com/office/drawing/2014/main" id="{1B527EEB-1AF6-484D-801D-64AFE630CD79}"/>
              </a:ext>
            </a:extLst>
          </p:cNvPr>
          <p:cNvSpPr>
            <a:spLocks noGrp="1"/>
          </p:cNvSpPr>
          <p:nvPr>
            <p:ph idx="1"/>
          </p:nvPr>
        </p:nvSpPr>
        <p:spPr>
          <a:xfrm>
            <a:off x="1488018" y="2024856"/>
            <a:ext cx="9215967" cy="2808288"/>
          </a:xfrm>
        </p:spPr>
        <p:txBody>
          <a:bodyPr/>
          <a:lstStyle/>
          <a:p>
            <a:pPr marL="0" indent="0">
              <a:buNone/>
            </a:pPr>
            <a:r>
              <a:rPr lang="en-GB"/>
              <a:t>This year’s </a:t>
            </a:r>
            <a:r>
              <a:rPr lang="en-GB" b="1"/>
              <a:t>key priority </a:t>
            </a:r>
            <a:r>
              <a:rPr lang="en-GB"/>
              <a:t>is to focus on the integrated delivery of the course. </a:t>
            </a:r>
          </a:p>
          <a:p>
            <a:pPr marL="0" indent="0">
              <a:buNone/>
            </a:pPr>
            <a:endParaRPr lang="en-GB"/>
          </a:p>
          <a:p>
            <a:pPr marL="342900" indent="-342900">
              <a:buFont typeface="+mj-lt"/>
              <a:buAutoNum type="arabicPeriod"/>
            </a:pPr>
            <a:r>
              <a:rPr lang="en-GB" b="1"/>
              <a:t>Practice Themes </a:t>
            </a:r>
            <a:r>
              <a:rPr lang="en-GB"/>
              <a:t>which are mapped across the course (curriculum and practice)</a:t>
            </a:r>
            <a:br>
              <a:rPr lang="en-GB"/>
            </a:br>
            <a:endParaRPr lang="en-GB"/>
          </a:p>
          <a:p>
            <a:pPr marL="342900" indent="-342900">
              <a:buFont typeface="+mj-lt"/>
              <a:buAutoNum type="arabicPeriod"/>
            </a:pPr>
            <a:r>
              <a:rPr lang="en-GB" b="1"/>
              <a:t>Communication</a:t>
            </a:r>
            <a:r>
              <a:rPr lang="en-GB"/>
              <a:t> across the partnership, via</a:t>
            </a:r>
          </a:p>
          <a:p>
            <a:pPr lvl="1"/>
            <a:r>
              <a:rPr lang="en-GB"/>
              <a:t>Mentor Training</a:t>
            </a:r>
          </a:p>
          <a:p>
            <a:pPr lvl="1"/>
            <a:r>
              <a:rPr lang="en-GB"/>
              <a:t>University Support</a:t>
            </a:r>
          </a:p>
          <a:p>
            <a:pPr lvl="1"/>
            <a:r>
              <a:rPr lang="en-GB"/>
              <a:t>Mentor Connect Newsletters</a:t>
            </a:r>
          </a:p>
          <a:p>
            <a:pPr lvl="1"/>
            <a:r>
              <a:rPr lang="en-GB"/>
              <a:t>Teams Drop-ins</a:t>
            </a:r>
          </a:p>
          <a:p>
            <a:pPr lvl="1"/>
            <a:r>
              <a:rPr lang="en-GB"/>
              <a:t>Joint Learning Observations</a:t>
            </a:r>
          </a:p>
          <a:p>
            <a:pPr lvl="1"/>
            <a:r>
              <a:rPr lang="en-GB"/>
              <a:t>PAG (partnership Advisory Group)</a:t>
            </a:r>
            <a:br>
              <a:rPr lang="en-GB"/>
            </a:br>
            <a:endParaRPr lang="en-GB"/>
          </a:p>
          <a:p>
            <a:pPr marL="342900" indent="-342900">
              <a:buFont typeface="+mj-lt"/>
              <a:buAutoNum type="arabicPeriod"/>
            </a:pPr>
            <a:r>
              <a:rPr lang="en-GB" b="1"/>
              <a:t>Quality Assurance </a:t>
            </a:r>
            <a:r>
              <a:rPr lang="en-GB"/>
              <a:t>to promote consistency (teaching, observation, assessment)</a:t>
            </a:r>
          </a:p>
        </p:txBody>
      </p:sp>
    </p:spTree>
    <p:extLst>
      <p:ext uri="{BB962C8B-B14F-4D97-AF65-F5344CB8AC3E}">
        <p14:creationId xmlns:p14="http://schemas.microsoft.com/office/powerpoint/2010/main" val="365287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6FEA7-0105-F74B-B06B-FD5BD16FADDF}"/>
              </a:ext>
            </a:extLst>
          </p:cNvPr>
          <p:cNvSpPr>
            <a:spLocks noGrp="1"/>
          </p:cNvSpPr>
          <p:nvPr>
            <p:ph type="title"/>
          </p:nvPr>
        </p:nvSpPr>
        <p:spPr>
          <a:xfrm>
            <a:off x="699714" y="353160"/>
            <a:ext cx="7091300" cy="898581"/>
          </a:xfrm>
        </p:spPr>
        <p:txBody>
          <a:bodyPr vert="horz" lIns="91440" tIns="45720" rIns="91440" bIns="45720" rtlCol="0" anchor="ctr">
            <a:normAutofit/>
          </a:bodyPr>
          <a:lstStyle/>
          <a:p>
            <a:pPr algn="l">
              <a:lnSpc>
                <a:spcPct val="90000"/>
              </a:lnSpc>
            </a:pPr>
            <a:r>
              <a:rPr lang="en-US" sz="4000" dirty="0">
                <a:solidFill>
                  <a:srgbClr val="FFFFFF"/>
                </a:solidFill>
              </a:rPr>
              <a:t>PGCE FE course components</a:t>
            </a:r>
          </a:p>
        </p:txBody>
      </p:sp>
      <p:pic>
        <p:nvPicPr>
          <p:cNvPr id="5" name="Content Placeholder 4" descr="Chart, radar chart&#10;&#10;Description automatically generated">
            <a:extLst>
              <a:ext uri="{FF2B5EF4-FFF2-40B4-BE49-F238E27FC236}">
                <a16:creationId xmlns:a16="http://schemas.microsoft.com/office/drawing/2014/main" id="{EB044C16-C6B3-7627-2CB5-1BB3CCD9EFC4}"/>
              </a:ext>
            </a:extLst>
          </p:cNvPr>
          <p:cNvPicPr>
            <a:picLocks noGrp="1" noChangeAspect="1"/>
          </p:cNvPicPr>
          <p:nvPr>
            <p:ph sz="half" idx="1"/>
          </p:nvPr>
        </p:nvPicPr>
        <p:blipFill>
          <a:blip r:embed="rId2"/>
          <a:stretch>
            <a:fillRect/>
          </a:stretch>
        </p:blipFill>
        <p:spPr>
          <a:xfrm>
            <a:off x="1182030" y="1677526"/>
            <a:ext cx="4664806" cy="4501538"/>
          </a:xfrm>
          <a:prstGeom prst="rect">
            <a:avLst/>
          </a:prstGeom>
        </p:spPr>
      </p:pic>
      <p:pic>
        <p:nvPicPr>
          <p:cNvPr id="7" name="Content Placeholder 6" descr="Graphical user interface, text, application&#10;&#10;Description automatically generated">
            <a:extLst>
              <a:ext uri="{FF2B5EF4-FFF2-40B4-BE49-F238E27FC236}">
                <a16:creationId xmlns:a16="http://schemas.microsoft.com/office/drawing/2014/main" id="{37F7A94E-B127-C17F-636C-D897A76D15BC}"/>
              </a:ext>
            </a:extLst>
          </p:cNvPr>
          <p:cNvPicPr>
            <a:picLocks noGrp="1" noChangeAspect="1"/>
          </p:cNvPicPr>
          <p:nvPr>
            <p:ph sz="half" idx="2"/>
          </p:nvPr>
        </p:nvPicPr>
        <p:blipFill>
          <a:blip r:embed="rId3"/>
          <a:stretch>
            <a:fillRect/>
          </a:stretch>
        </p:blipFill>
        <p:spPr>
          <a:xfrm>
            <a:off x="6345165" y="1797027"/>
            <a:ext cx="3880503" cy="4418620"/>
          </a:xfrm>
          <a:prstGeom prst="rect">
            <a:avLst/>
          </a:prstGeom>
        </p:spPr>
      </p:pic>
    </p:spTree>
    <p:extLst>
      <p:ext uri="{BB962C8B-B14F-4D97-AF65-F5344CB8AC3E}">
        <p14:creationId xmlns:p14="http://schemas.microsoft.com/office/powerpoint/2010/main" val="125952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052CADD-8C89-4E81-967F-4E6AC65E3073}"/>
              </a:ext>
            </a:extLst>
          </p:cNvPr>
          <p:cNvSpPr/>
          <p:nvPr/>
        </p:nvSpPr>
        <p:spPr>
          <a:xfrm>
            <a:off x="2200771" y="954456"/>
            <a:ext cx="937837" cy="4289185"/>
          </a:xfrm>
          <a:prstGeom prst="roundRect">
            <a:avLst/>
          </a:prstGeom>
          <a:solidFill>
            <a:schemeClr val="accent2">
              <a:alpha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95A31AD0-F2A8-46B9-AC5E-DB383BABD45E}"/>
              </a:ext>
            </a:extLst>
          </p:cNvPr>
          <p:cNvSpPr txBox="1"/>
          <p:nvPr/>
        </p:nvSpPr>
        <p:spPr>
          <a:xfrm>
            <a:off x="2537877" y="1011117"/>
            <a:ext cx="579120" cy="715581"/>
          </a:xfrm>
          <a:prstGeom prst="rect">
            <a:avLst/>
          </a:prstGeom>
          <a:noFill/>
        </p:spPr>
        <p:txBody>
          <a:bodyPr wrap="square" rtlCol="0">
            <a:spAutoFit/>
          </a:bodyPr>
          <a:lstStyle/>
          <a:p>
            <a:pPr defTabSz="685800" eaLnBrk="1" fontAlgn="auto" hangingPunct="1">
              <a:spcBef>
                <a:spcPts val="0"/>
              </a:spcBef>
              <a:spcAft>
                <a:spcPts val="0"/>
              </a:spcAft>
            </a:pPr>
            <a:r>
              <a:rPr lang="en-GB" sz="1350">
                <a:solidFill>
                  <a:prstClr val="white">
                    <a:lumMod val="95000"/>
                  </a:prstClr>
                </a:solidFill>
                <a:latin typeface="Calibri" panose="020F0502020204030204"/>
              </a:rPr>
              <a:t>PGFE-</a:t>
            </a:r>
          </a:p>
          <a:p>
            <a:pPr defTabSz="685800" eaLnBrk="1" fontAlgn="auto" hangingPunct="1">
              <a:spcBef>
                <a:spcPts val="0"/>
              </a:spcBef>
              <a:spcAft>
                <a:spcPts val="0"/>
              </a:spcAft>
            </a:pPr>
            <a:r>
              <a:rPr lang="en-GB" sz="1350">
                <a:solidFill>
                  <a:prstClr val="white">
                    <a:lumMod val="95000"/>
                  </a:prstClr>
                </a:solidFill>
                <a:latin typeface="Calibri" panose="020F0502020204030204"/>
              </a:rPr>
              <a:t>3000</a:t>
            </a:r>
          </a:p>
        </p:txBody>
      </p:sp>
      <p:sp>
        <p:nvSpPr>
          <p:cNvPr id="7" name="TextBox 6">
            <a:extLst>
              <a:ext uri="{FF2B5EF4-FFF2-40B4-BE49-F238E27FC236}">
                <a16:creationId xmlns:a16="http://schemas.microsoft.com/office/drawing/2014/main" id="{C1573835-F735-4D7E-8186-4B58FFAE7AC3}"/>
              </a:ext>
            </a:extLst>
          </p:cNvPr>
          <p:cNvSpPr txBox="1"/>
          <p:nvPr/>
        </p:nvSpPr>
        <p:spPr>
          <a:xfrm>
            <a:off x="990185" y="819738"/>
            <a:ext cx="1303079" cy="6070893"/>
          </a:xfrm>
          <a:prstGeom prst="rect">
            <a:avLst/>
          </a:prstGeom>
          <a:noFill/>
        </p:spPr>
        <p:txBody>
          <a:bodyPr wrap="square" rtlCol="0">
            <a:spAutoFit/>
          </a:bodyPr>
          <a:lstStyle/>
          <a:p>
            <a:pPr defTabSz="685800" eaLnBrk="1" fontAlgn="auto" hangingPunct="1">
              <a:spcBef>
                <a:spcPts val="0"/>
              </a:spcBef>
              <a:spcAft>
                <a:spcPts val="0"/>
              </a:spcAft>
            </a:pPr>
            <a:r>
              <a:rPr lang="en-GB" sz="1050">
                <a:solidFill>
                  <a:prstClr val="black"/>
                </a:solidFill>
                <a:latin typeface="Calibri" panose="020F0502020204030204"/>
              </a:rPr>
              <a:t>Sep</a:t>
            </a: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r>
              <a:rPr lang="en-GB" sz="1050">
                <a:solidFill>
                  <a:prstClr val="black"/>
                </a:solidFill>
                <a:latin typeface="Calibri" panose="020F0502020204030204"/>
              </a:rPr>
              <a:t>Oct</a:t>
            </a: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r>
              <a:rPr lang="en-GB" sz="1050">
                <a:solidFill>
                  <a:prstClr val="black"/>
                </a:solidFill>
                <a:latin typeface="Calibri" panose="020F0502020204030204"/>
              </a:rPr>
              <a:t>Nov</a:t>
            </a: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r>
              <a:rPr lang="en-GB" sz="1050">
                <a:solidFill>
                  <a:prstClr val="black"/>
                </a:solidFill>
                <a:latin typeface="Calibri" panose="020F0502020204030204"/>
              </a:rPr>
              <a:t>Dec</a:t>
            </a: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r>
              <a:rPr lang="en-GB" sz="1050">
                <a:solidFill>
                  <a:prstClr val="black"/>
                </a:solidFill>
                <a:latin typeface="Calibri" panose="020F0502020204030204"/>
              </a:rPr>
              <a:t>Jan</a:t>
            </a: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r>
              <a:rPr lang="en-GB" sz="1050">
                <a:solidFill>
                  <a:prstClr val="black"/>
                </a:solidFill>
                <a:latin typeface="Calibri" panose="020F0502020204030204"/>
              </a:rPr>
              <a:t>Feb</a:t>
            </a: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r>
              <a:rPr lang="en-GB" sz="1050">
                <a:solidFill>
                  <a:prstClr val="black"/>
                </a:solidFill>
                <a:latin typeface="Calibri" panose="020F0502020204030204"/>
              </a:rPr>
              <a:t>Mar</a:t>
            </a: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r>
              <a:rPr lang="en-GB" sz="1050">
                <a:solidFill>
                  <a:prstClr val="black"/>
                </a:solidFill>
                <a:latin typeface="Calibri" panose="020F0502020204030204"/>
              </a:rPr>
              <a:t>Apr</a:t>
            </a: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r>
              <a:rPr lang="en-GB" sz="1050">
                <a:solidFill>
                  <a:prstClr val="black"/>
                </a:solidFill>
                <a:latin typeface="Calibri" panose="020F0502020204030204"/>
              </a:rPr>
              <a:t>May</a:t>
            </a: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r>
              <a:rPr lang="en-GB" sz="1050">
                <a:solidFill>
                  <a:prstClr val="black"/>
                </a:solidFill>
                <a:latin typeface="Calibri" panose="020F0502020204030204"/>
              </a:rPr>
              <a:t>Jun</a:t>
            </a: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r>
              <a:rPr lang="en-GB" sz="1050">
                <a:solidFill>
                  <a:prstClr val="black"/>
                </a:solidFill>
                <a:latin typeface="Calibri" panose="020F0502020204030204"/>
              </a:rPr>
              <a:t>Jul</a:t>
            </a:r>
          </a:p>
          <a:p>
            <a:pPr defTabSz="685800" eaLnBrk="1" fontAlgn="auto" hangingPunct="1">
              <a:spcBef>
                <a:spcPts val="0"/>
              </a:spcBef>
              <a:spcAft>
                <a:spcPts val="0"/>
              </a:spcAft>
            </a:pPr>
            <a:endParaRPr lang="en-GB" sz="1050">
              <a:solidFill>
                <a:prstClr val="black"/>
              </a:solidFill>
              <a:latin typeface="Calibri" panose="020F0502020204030204"/>
            </a:endParaRPr>
          </a:p>
          <a:p>
            <a:pPr algn="ctr" defTabSz="685800" eaLnBrk="1" fontAlgn="auto" hangingPunct="1">
              <a:spcBef>
                <a:spcPts val="0"/>
              </a:spcBef>
              <a:spcAft>
                <a:spcPts val="0"/>
              </a:spcAft>
            </a:pPr>
            <a:r>
              <a:rPr lang="en-GB" sz="1050">
                <a:solidFill>
                  <a:prstClr val="black"/>
                </a:solidFill>
                <a:latin typeface="Calibri" panose="020F0502020204030204"/>
              </a:rPr>
              <a:t>8 observations</a:t>
            </a:r>
          </a:p>
          <a:p>
            <a:pPr algn="ctr" defTabSz="685800" eaLnBrk="1" fontAlgn="auto" hangingPunct="1">
              <a:spcBef>
                <a:spcPts val="0"/>
              </a:spcBef>
              <a:spcAft>
                <a:spcPts val="0"/>
              </a:spcAft>
            </a:pPr>
            <a:r>
              <a:rPr lang="en-GB" sz="1050">
                <a:solidFill>
                  <a:prstClr val="black"/>
                </a:solidFill>
                <a:latin typeface="Calibri" panose="020F0502020204030204"/>
              </a:rPr>
              <a:t>Nov -May</a:t>
            </a: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endParaRPr lang="en-GB" sz="1050">
              <a:solidFill>
                <a:prstClr val="black"/>
              </a:solidFill>
              <a:latin typeface="Calibri" panose="020F0502020204030204"/>
            </a:endParaRPr>
          </a:p>
          <a:p>
            <a:pPr defTabSz="685800" eaLnBrk="1" fontAlgn="auto" hangingPunct="1">
              <a:spcBef>
                <a:spcPts val="0"/>
              </a:spcBef>
              <a:spcAft>
                <a:spcPts val="0"/>
              </a:spcAft>
            </a:pPr>
            <a:endParaRPr lang="en-GB" sz="1050">
              <a:solidFill>
                <a:prstClr val="black"/>
              </a:solidFill>
              <a:latin typeface="Calibri" panose="020F0502020204030204"/>
            </a:endParaRPr>
          </a:p>
        </p:txBody>
      </p:sp>
      <p:sp>
        <p:nvSpPr>
          <p:cNvPr id="8" name="Rectangle: Rounded Corners 7">
            <a:extLst>
              <a:ext uri="{FF2B5EF4-FFF2-40B4-BE49-F238E27FC236}">
                <a16:creationId xmlns:a16="http://schemas.microsoft.com/office/drawing/2014/main" id="{70C918FF-2502-4BAF-8C5F-26DCF66F8215}"/>
              </a:ext>
            </a:extLst>
          </p:cNvPr>
          <p:cNvSpPr/>
          <p:nvPr/>
        </p:nvSpPr>
        <p:spPr>
          <a:xfrm>
            <a:off x="4637247" y="1253490"/>
            <a:ext cx="1128713" cy="2377440"/>
          </a:xfrm>
          <a:prstGeom prst="roundRect">
            <a:avLst/>
          </a:prstGeom>
          <a:solidFill>
            <a:schemeClr val="accent2">
              <a:alpha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9" name="TextBox 8">
            <a:extLst>
              <a:ext uri="{FF2B5EF4-FFF2-40B4-BE49-F238E27FC236}">
                <a16:creationId xmlns:a16="http://schemas.microsoft.com/office/drawing/2014/main" id="{E71C7B01-DD16-4028-855A-1BB2400F5A40}"/>
              </a:ext>
            </a:extLst>
          </p:cNvPr>
          <p:cNvSpPr txBox="1"/>
          <p:nvPr/>
        </p:nvSpPr>
        <p:spPr>
          <a:xfrm>
            <a:off x="4734163" y="1253491"/>
            <a:ext cx="982980" cy="265457"/>
          </a:xfrm>
          <a:prstGeom prst="rect">
            <a:avLst/>
          </a:prstGeom>
          <a:noFill/>
        </p:spPr>
        <p:txBody>
          <a:bodyPr wrap="square" rtlCol="0">
            <a:spAutoFit/>
          </a:bodyPr>
          <a:lstStyle/>
          <a:p>
            <a:pPr defTabSz="685800" eaLnBrk="1" fontAlgn="auto" hangingPunct="1">
              <a:spcBef>
                <a:spcPts val="0"/>
              </a:spcBef>
              <a:spcAft>
                <a:spcPts val="0"/>
              </a:spcAft>
            </a:pPr>
            <a:r>
              <a:rPr lang="en-GB" sz="1125">
                <a:solidFill>
                  <a:prstClr val="black"/>
                </a:solidFill>
                <a:latin typeface="Calibri" panose="020F0502020204030204"/>
              </a:rPr>
              <a:t>Assignment A</a:t>
            </a:r>
          </a:p>
        </p:txBody>
      </p:sp>
      <p:sp>
        <p:nvSpPr>
          <p:cNvPr id="11" name="Rectangle: Rounded Corners 10">
            <a:extLst>
              <a:ext uri="{FF2B5EF4-FFF2-40B4-BE49-F238E27FC236}">
                <a16:creationId xmlns:a16="http://schemas.microsoft.com/office/drawing/2014/main" id="{C93A41D1-7BC7-4A99-B7C3-81FE8FD29F18}"/>
              </a:ext>
            </a:extLst>
          </p:cNvPr>
          <p:cNvSpPr/>
          <p:nvPr/>
        </p:nvSpPr>
        <p:spPr>
          <a:xfrm>
            <a:off x="5984915" y="2086792"/>
            <a:ext cx="1128713" cy="3755198"/>
          </a:xfrm>
          <a:prstGeom prst="roundRect">
            <a:avLst/>
          </a:prstGeom>
          <a:solidFill>
            <a:schemeClr val="accent2">
              <a:alpha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2" name="Rectangle: Rounded Corners 11">
            <a:extLst>
              <a:ext uri="{FF2B5EF4-FFF2-40B4-BE49-F238E27FC236}">
                <a16:creationId xmlns:a16="http://schemas.microsoft.com/office/drawing/2014/main" id="{6DC8D20F-2770-4092-B076-AEF85AC61D4D}"/>
              </a:ext>
            </a:extLst>
          </p:cNvPr>
          <p:cNvSpPr/>
          <p:nvPr/>
        </p:nvSpPr>
        <p:spPr>
          <a:xfrm>
            <a:off x="5976104" y="3611965"/>
            <a:ext cx="1119664" cy="1395258"/>
          </a:xfrm>
          <a:prstGeom prst="roundRect">
            <a:avLst/>
          </a:prstGeom>
          <a:solidFill>
            <a:schemeClr val="accent2">
              <a:alpha val="3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3" name="TextBox 12">
            <a:extLst>
              <a:ext uri="{FF2B5EF4-FFF2-40B4-BE49-F238E27FC236}">
                <a16:creationId xmlns:a16="http://schemas.microsoft.com/office/drawing/2014/main" id="{9FFCB1ED-ADA1-4193-BBA2-BE530706D117}"/>
              </a:ext>
            </a:extLst>
          </p:cNvPr>
          <p:cNvSpPr txBox="1"/>
          <p:nvPr/>
        </p:nvSpPr>
        <p:spPr>
          <a:xfrm>
            <a:off x="6076235" y="3688313"/>
            <a:ext cx="982980" cy="265457"/>
          </a:xfrm>
          <a:prstGeom prst="rect">
            <a:avLst/>
          </a:prstGeom>
          <a:noFill/>
        </p:spPr>
        <p:txBody>
          <a:bodyPr wrap="square" rtlCol="0">
            <a:spAutoFit/>
          </a:bodyPr>
          <a:lstStyle/>
          <a:p>
            <a:pPr defTabSz="685800" eaLnBrk="1" fontAlgn="auto" hangingPunct="1">
              <a:spcBef>
                <a:spcPts val="0"/>
              </a:spcBef>
              <a:spcAft>
                <a:spcPts val="0"/>
              </a:spcAft>
            </a:pPr>
            <a:r>
              <a:rPr lang="en-GB" sz="1125">
                <a:solidFill>
                  <a:prstClr val="black"/>
                </a:solidFill>
                <a:latin typeface="Calibri" panose="020F0502020204030204"/>
              </a:rPr>
              <a:t>Assignment B</a:t>
            </a:r>
          </a:p>
        </p:txBody>
      </p:sp>
      <p:sp>
        <p:nvSpPr>
          <p:cNvPr id="14" name="TextBox 13">
            <a:extLst>
              <a:ext uri="{FF2B5EF4-FFF2-40B4-BE49-F238E27FC236}">
                <a16:creationId xmlns:a16="http://schemas.microsoft.com/office/drawing/2014/main" id="{02A10EE2-20B0-48E1-ADAE-6E00A18E8AB1}"/>
              </a:ext>
            </a:extLst>
          </p:cNvPr>
          <p:cNvSpPr txBox="1"/>
          <p:nvPr/>
        </p:nvSpPr>
        <p:spPr>
          <a:xfrm>
            <a:off x="6058022" y="2061230"/>
            <a:ext cx="1177646" cy="438582"/>
          </a:xfrm>
          <a:prstGeom prst="rect">
            <a:avLst/>
          </a:prstGeom>
          <a:noFill/>
        </p:spPr>
        <p:txBody>
          <a:bodyPr wrap="square" rtlCol="0">
            <a:spAutoFit/>
          </a:bodyPr>
          <a:lstStyle/>
          <a:p>
            <a:pPr algn="ctr" defTabSz="685800" eaLnBrk="1" fontAlgn="auto" hangingPunct="1">
              <a:spcBef>
                <a:spcPts val="0"/>
              </a:spcBef>
              <a:spcAft>
                <a:spcPts val="0"/>
              </a:spcAft>
            </a:pPr>
            <a:r>
              <a:rPr lang="en-GB" sz="1125">
                <a:solidFill>
                  <a:prstClr val="black"/>
                </a:solidFill>
                <a:latin typeface="Calibri" panose="020F0502020204030204"/>
              </a:rPr>
              <a:t>Preview</a:t>
            </a:r>
            <a:r>
              <a:rPr lang="en-GB" sz="1125">
                <a:solidFill>
                  <a:prstClr val="white">
                    <a:lumMod val="95000"/>
                  </a:prstClr>
                </a:solidFill>
                <a:latin typeface="Calibri" panose="020F0502020204030204"/>
              </a:rPr>
              <a:t>  </a:t>
            </a:r>
            <a:r>
              <a:rPr lang="en-GB" sz="1125">
                <a:latin typeface="Calibri" panose="020F0502020204030204"/>
              </a:rPr>
              <a:t>Assignment </a:t>
            </a:r>
            <a:r>
              <a:rPr lang="en-GB" sz="1125">
                <a:solidFill>
                  <a:prstClr val="white">
                    <a:lumMod val="95000"/>
                  </a:prstClr>
                </a:solidFill>
                <a:latin typeface="Calibri" panose="020F0502020204030204"/>
              </a:rPr>
              <a:t> </a:t>
            </a:r>
            <a:r>
              <a:rPr lang="en-GB" sz="1125">
                <a:solidFill>
                  <a:prstClr val="black"/>
                </a:solidFill>
                <a:latin typeface="Calibri" panose="020F0502020204030204"/>
              </a:rPr>
              <a:t>B</a:t>
            </a:r>
            <a:r>
              <a:rPr lang="en-GB" sz="1125">
                <a:solidFill>
                  <a:prstClr val="white">
                    <a:lumMod val="95000"/>
                  </a:prstClr>
                </a:solidFill>
                <a:latin typeface="Calibri" panose="020F0502020204030204"/>
              </a:rPr>
              <a:t> </a:t>
            </a:r>
          </a:p>
        </p:txBody>
      </p:sp>
      <p:sp>
        <p:nvSpPr>
          <p:cNvPr id="16" name="Rectangle: Rounded Corners 15">
            <a:extLst>
              <a:ext uri="{FF2B5EF4-FFF2-40B4-BE49-F238E27FC236}">
                <a16:creationId xmlns:a16="http://schemas.microsoft.com/office/drawing/2014/main" id="{CEDD196E-5F31-488A-9DFF-0D5F6324360D}"/>
              </a:ext>
            </a:extLst>
          </p:cNvPr>
          <p:cNvSpPr/>
          <p:nvPr/>
        </p:nvSpPr>
        <p:spPr>
          <a:xfrm>
            <a:off x="3299937" y="1002890"/>
            <a:ext cx="1128713" cy="1745933"/>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7" name="Rectangle: Rounded Corners 16">
            <a:extLst>
              <a:ext uri="{FF2B5EF4-FFF2-40B4-BE49-F238E27FC236}">
                <a16:creationId xmlns:a16="http://schemas.microsoft.com/office/drawing/2014/main" id="{8CDD3BB3-99B8-430E-96CC-82D6ACCA3849}"/>
              </a:ext>
            </a:extLst>
          </p:cNvPr>
          <p:cNvSpPr/>
          <p:nvPr/>
        </p:nvSpPr>
        <p:spPr>
          <a:xfrm>
            <a:off x="3308510" y="3427790"/>
            <a:ext cx="1128713" cy="196215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B4A832D6-1E9D-49FD-B431-CF32B4769454}"/>
              </a:ext>
            </a:extLst>
          </p:cNvPr>
          <p:cNvSpPr/>
          <p:nvPr/>
        </p:nvSpPr>
        <p:spPr>
          <a:xfrm>
            <a:off x="8442365" y="1555480"/>
            <a:ext cx="1128713" cy="1691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eaLnBrk="1" fontAlgn="auto" hangingPunct="1">
              <a:spcBef>
                <a:spcPts val="0"/>
              </a:spcBef>
              <a:spcAft>
                <a:spcPts val="0"/>
              </a:spcAft>
            </a:pPr>
            <a:endParaRPr lang="en-GB" sz="1350">
              <a:solidFill>
                <a:prstClr val="black"/>
              </a:solidFill>
              <a:latin typeface="Calibri" panose="020F0502020204030204"/>
            </a:endParaRPr>
          </a:p>
        </p:txBody>
      </p:sp>
      <p:sp>
        <p:nvSpPr>
          <p:cNvPr id="19" name="Rectangle: Rounded Corners 18">
            <a:extLst>
              <a:ext uri="{FF2B5EF4-FFF2-40B4-BE49-F238E27FC236}">
                <a16:creationId xmlns:a16="http://schemas.microsoft.com/office/drawing/2014/main" id="{11D1F487-B1A5-44BB-B3EB-53AE11C1BB94}"/>
              </a:ext>
            </a:extLst>
          </p:cNvPr>
          <p:cNvSpPr/>
          <p:nvPr/>
        </p:nvSpPr>
        <p:spPr>
          <a:xfrm>
            <a:off x="8511812" y="2007747"/>
            <a:ext cx="1128713" cy="1691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eaLnBrk="1" fontAlgn="auto" hangingPunct="1">
              <a:spcBef>
                <a:spcPts val="0"/>
              </a:spcBef>
              <a:spcAft>
                <a:spcPts val="0"/>
              </a:spcAft>
            </a:pPr>
            <a:endParaRPr lang="en-GB" sz="1350">
              <a:solidFill>
                <a:prstClr val="black"/>
              </a:solidFill>
              <a:latin typeface="Calibri" panose="020F0502020204030204"/>
            </a:endParaRPr>
          </a:p>
        </p:txBody>
      </p:sp>
      <p:sp>
        <p:nvSpPr>
          <p:cNvPr id="20" name="Rectangle: Rounded Corners 19">
            <a:extLst>
              <a:ext uri="{FF2B5EF4-FFF2-40B4-BE49-F238E27FC236}">
                <a16:creationId xmlns:a16="http://schemas.microsoft.com/office/drawing/2014/main" id="{88FBB371-F21C-4A52-B0AE-2FE29FF195A7}"/>
              </a:ext>
            </a:extLst>
          </p:cNvPr>
          <p:cNvSpPr/>
          <p:nvPr/>
        </p:nvSpPr>
        <p:spPr>
          <a:xfrm>
            <a:off x="8408134" y="4368116"/>
            <a:ext cx="1128713" cy="1691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eaLnBrk="1" fontAlgn="auto" hangingPunct="1">
              <a:spcBef>
                <a:spcPts val="0"/>
              </a:spcBef>
              <a:spcAft>
                <a:spcPts val="0"/>
              </a:spcAft>
            </a:pPr>
            <a:r>
              <a:rPr lang="en-GB" sz="1350" dirty="0">
                <a:solidFill>
                  <a:prstClr val="black"/>
                </a:solidFill>
                <a:latin typeface="Calibri" panose="020F0502020204030204"/>
              </a:rPr>
              <a:t>May</a:t>
            </a:r>
          </a:p>
        </p:txBody>
      </p:sp>
      <p:sp>
        <p:nvSpPr>
          <p:cNvPr id="21" name="Rectangle: Rounded Corners 20">
            <a:extLst>
              <a:ext uri="{FF2B5EF4-FFF2-40B4-BE49-F238E27FC236}">
                <a16:creationId xmlns:a16="http://schemas.microsoft.com/office/drawing/2014/main" id="{01B56EED-FCB5-4059-A423-65FFF9C3CBAD}"/>
              </a:ext>
            </a:extLst>
          </p:cNvPr>
          <p:cNvSpPr/>
          <p:nvPr/>
        </p:nvSpPr>
        <p:spPr>
          <a:xfrm>
            <a:off x="8511813" y="977995"/>
            <a:ext cx="1128713" cy="3704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eaLnBrk="1" fontAlgn="auto" hangingPunct="1">
              <a:spcBef>
                <a:spcPts val="0"/>
              </a:spcBef>
              <a:spcAft>
                <a:spcPts val="0"/>
              </a:spcAft>
            </a:pPr>
            <a:endParaRPr lang="en-GB" sz="1350">
              <a:solidFill>
                <a:prstClr val="black"/>
              </a:solidFill>
              <a:latin typeface="Calibri" panose="020F0502020204030204"/>
            </a:endParaRPr>
          </a:p>
        </p:txBody>
      </p:sp>
      <p:sp>
        <p:nvSpPr>
          <p:cNvPr id="22" name="Rectangle: Rounded Corners 21">
            <a:extLst>
              <a:ext uri="{FF2B5EF4-FFF2-40B4-BE49-F238E27FC236}">
                <a16:creationId xmlns:a16="http://schemas.microsoft.com/office/drawing/2014/main" id="{A8585F58-F5E0-42E9-8F17-03F989E35F73}"/>
              </a:ext>
            </a:extLst>
          </p:cNvPr>
          <p:cNvSpPr/>
          <p:nvPr/>
        </p:nvSpPr>
        <p:spPr>
          <a:xfrm>
            <a:off x="8432600" y="4073926"/>
            <a:ext cx="1128713" cy="1691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eaLnBrk="1" fontAlgn="auto" hangingPunct="1">
              <a:spcBef>
                <a:spcPts val="0"/>
              </a:spcBef>
              <a:spcAft>
                <a:spcPts val="0"/>
              </a:spcAft>
            </a:pPr>
            <a:endParaRPr lang="en-GB" sz="1350">
              <a:solidFill>
                <a:prstClr val="black"/>
              </a:solidFill>
              <a:latin typeface="Calibri" panose="020F0502020204030204"/>
            </a:endParaRPr>
          </a:p>
        </p:txBody>
      </p:sp>
      <p:sp>
        <p:nvSpPr>
          <p:cNvPr id="23" name="Rectangle: Rounded Corners 22">
            <a:extLst>
              <a:ext uri="{FF2B5EF4-FFF2-40B4-BE49-F238E27FC236}">
                <a16:creationId xmlns:a16="http://schemas.microsoft.com/office/drawing/2014/main" id="{2CE9DBC8-16ED-4526-8992-145E9214635C}"/>
              </a:ext>
            </a:extLst>
          </p:cNvPr>
          <p:cNvSpPr/>
          <p:nvPr/>
        </p:nvSpPr>
        <p:spPr>
          <a:xfrm>
            <a:off x="8455565" y="3005072"/>
            <a:ext cx="1128713" cy="1691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eaLnBrk="1" fontAlgn="auto" hangingPunct="1">
              <a:spcBef>
                <a:spcPts val="0"/>
              </a:spcBef>
              <a:spcAft>
                <a:spcPts val="0"/>
              </a:spcAft>
            </a:pPr>
            <a:r>
              <a:rPr lang="en-GB" sz="1350" dirty="0">
                <a:solidFill>
                  <a:prstClr val="black"/>
                </a:solidFill>
                <a:latin typeface="Calibri" panose="020F0502020204030204"/>
              </a:rPr>
              <a:t>January</a:t>
            </a:r>
          </a:p>
        </p:txBody>
      </p:sp>
      <p:sp>
        <p:nvSpPr>
          <p:cNvPr id="24" name="TextBox 23">
            <a:extLst>
              <a:ext uri="{FF2B5EF4-FFF2-40B4-BE49-F238E27FC236}">
                <a16:creationId xmlns:a16="http://schemas.microsoft.com/office/drawing/2014/main" id="{D2DDF0B0-EADD-45C2-BFCD-DCFC65C44001}"/>
              </a:ext>
            </a:extLst>
          </p:cNvPr>
          <p:cNvSpPr txBox="1"/>
          <p:nvPr/>
        </p:nvSpPr>
        <p:spPr>
          <a:xfrm>
            <a:off x="3407093" y="985943"/>
            <a:ext cx="914400" cy="300082"/>
          </a:xfrm>
          <a:prstGeom prst="rect">
            <a:avLst/>
          </a:prstGeom>
          <a:noFill/>
        </p:spPr>
        <p:txBody>
          <a:bodyPr wrap="square" rtlCol="0">
            <a:spAutoFit/>
          </a:bodyPr>
          <a:lstStyle/>
          <a:p>
            <a:pPr defTabSz="685800" eaLnBrk="1" fontAlgn="auto" hangingPunct="1">
              <a:spcBef>
                <a:spcPts val="0"/>
              </a:spcBef>
              <a:spcAft>
                <a:spcPts val="0"/>
              </a:spcAft>
            </a:pPr>
            <a:r>
              <a:rPr lang="en-GB" sz="1350">
                <a:solidFill>
                  <a:prstClr val="white">
                    <a:lumMod val="95000"/>
                  </a:prstClr>
                </a:solidFill>
                <a:latin typeface="Calibri" panose="020F0502020204030204"/>
              </a:rPr>
              <a:t>PGFE4002</a:t>
            </a:r>
          </a:p>
        </p:txBody>
      </p:sp>
      <p:sp>
        <p:nvSpPr>
          <p:cNvPr id="26" name="TextBox 25">
            <a:extLst>
              <a:ext uri="{FF2B5EF4-FFF2-40B4-BE49-F238E27FC236}">
                <a16:creationId xmlns:a16="http://schemas.microsoft.com/office/drawing/2014/main" id="{B29CFEE6-1BC1-49EA-A508-283642A5C979}"/>
              </a:ext>
            </a:extLst>
          </p:cNvPr>
          <p:cNvSpPr txBox="1"/>
          <p:nvPr/>
        </p:nvSpPr>
        <p:spPr>
          <a:xfrm>
            <a:off x="3424001" y="3440430"/>
            <a:ext cx="914400" cy="300082"/>
          </a:xfrm>
          <a:prstGeom prst="rect">
            <a:avLst/>
          </a:prstGeom>
          <a:noFill/>
        </p:spPr>
        <p:txBody>
          <a:bodyPr wrap="square" rtlCol="0">
            <a:spAutoFit/>
          </a:bodyPr>
          <a:lstStyle/>
          <a:p>
            <a:pPr defTabSz="685800" eaLnBrk="1" fontAlgn="auto" hangingPunct="1">
              <a:spcBef>
                <a:spcPts val="0"/>
              </a:spcBef>
              <a:spcAft>
                <a:spcPts val="0"/>
              </a:spcAft>
            </a:pPr>
            <a:r>
              <a:rPr lang="en-GB" sz="1350">
                <a:solidFill>
                  <a:prstClr val="white">
                    <a:lumMod val="95000"/>
                  </a:prstClr>
                </a:solidFill>
                <a:latin typeface="Calibri" panose="020F0502020204030204"/>
              </a:rPr>
              <a:t>PGFE4004</a:t>
            </a:r>
          </a:p>
        </p:txBody>
      </p:sp>
      <p:sp>
        <p:nvSpPr>
          <p:cNvPr id="27" name="TextBox 26">
            <a:extLst>
              <a:ext uri="{FF2B5EF4-FFF2-40B4-BE49-F238E27FC236}">
                <a16:creationId xmlns:a16="http://schemas.microsoft.com/office/drawing/2014/main" id="{5A104420-E37A-4BA7-9672-4DF9618777C4}"/>
              </a:ext>
            </a:extLst>
          </p:cNvPr>
          <p:cNvSpPr txBox="1"/>
          <p:nvPr/>
        </p:nvSpPr>
        <p:spPr>
          <a:xfrm>
            <a:off x="8392955" y="725462"/>
            <a:ext cx="1128713" cy="253916"/>
          </a:xfrm>
          <a:prstGeom prst="rect">
            <a:avLst/>
          </a:prstGeom>
          <a:noFill/>
        </p:spPr>
        <p:txBody>
          <a:bodyPr wrap="square" rtlCol="0">
            <a:spAutoFit/>
          </a:bodyPr>
          <a:lstStyle/>
          <a:p>
            <a:pPr algn="ctr" defTabSz="685800" eaLnBrk="1" fontAlgn="auto" hangingPunct="1">
              <a:spcBef>
                <a:spcPts val="0"/>
              </a:spcBef>
              <a:spcAft>
                <a:spcPts val="0"/>
              </a:spcAft>
            </a:pPr>
            <a:r>
              <a:rPr lang="en-GB" sz="1050" b="1">
                <a:solidFill>
                  <a:prstClr val="black"/>
                </a:solidFill>
                <a:latin typeface="Calibri" panose="020F0502020204030204"/>
              </a:rPr>
              <a:t>Subject days</a:t>
            </a:r>
          </a:p>
        </p:txBody>
      </p:sp>
      <p:sp>
        <p:nvSpPr>
          <p:cNvPr id="28" name="TextBox 27">
            <a:extLst>
              <a:ext uri="{FF2B5EF4-FFF2-40B4-BE49-F238E27FC236}">
                <a16:creationId xmlns:a16="http://schemas.microsoft.com/office/drawing/2014/main" id="{61F373B6-B254-4D38-BC7C-30A0AA817A2B}"/>
              </a:ext>
            </a:extLst>
          </p:cNvPr>
          <p:cNvSpPr txBox="1"/>
          <p:nvPr/>
        </p:nvSpPr>
        <p:spPr>
          <a:xfrm>
            <a:off x="8442365" y="1533425"/>
            <a:ext cx="1128713" cy="253916"/>
          </a:xfrm>
          <a:prstGeom prst="rect">
            <a:avLst/>
          </a:prstGeom>
          <a:noFill/>
        </p:spPr>
        <p:txBody>
          <a:bodyPr wrap="square" rtlCol="0">
            <a:spAutoFit/>
          </a:bodyPr>
          <a:lstStyle/>
          <a:p>
            <a:pPr algn="ctr" defTabSz="685800" eaLnBrk="1" fontAlgn="auto" hangingPunct="1">
              <a:spcBef>
                <a:spcPts val="0"/>
              </a:spcBef>
              <a:spcAft>
                <a:spcPts val="0"/>
              </a:spcAft>
            </a:pPr>
            <a:r>
              <a:rPr lang="en-GB" sz="1050" dirty="0">
                <a:solidFill>
                  <a:prstClr val="black"/>
                </a:solidFill>
                <a:latin typeface="Calibri" panose="020F0502020204030204"/>
              </a:rPr>
              <a:t>October </a:t>
            </a:r>
          </a:p>
        </p:txBody>
      </p:sp>
      <p:sp>
        <p:nvSpPr>
          <p:cNvPr id="29" name="TextBox 28">
            <a:extLst>
              <a:ext uri="{FF2B5EF4-FFF2-40B4-BE49-F238E27FC236}">
                <a16:creationId xmlns:a16="http://schemas.microsoft.com/office/drawing/2014/main" id="{1F9DFCB9-D614-49D6-A111-2F8BAD904C02}"/>
              </a:ext>
            </a:extLst>
          </p:cNvPr>
          <p:cNvSpPr txBox="1"/>
          <p:nvPr/>
        </p:nvSpPr>
        <p:spPr>
          <a:xfrm>
            <a:off x="8432601" y="1956449"/>
            <a:ext cx="1128713" cy="253916"/>
          </a:xfrm>
          <a:prstGeom prst="rect">
            <a:avLst/>
          </a:prstGeom>
          <a:noFill/>
        </p:spPr>
        <p:txBody>
          <a:bodyPr wrap="square" rtlCol="0">
            <a:spAutoFit/>
          </a:bodyPr>
          <a:lstStyle/>
          <a:p>
            <a:pPr algn="ctr" defTabSz="685800" eaLnBrk="1" fontAlgn="auto" hangingPunct="1">
              <a:spcBef>
                <a:spcPts val="0"/>
              </a:spcBef>
              <a:spcAft>
                <a:spcPts val="0"/>
              </a:spcAft>
            </a:pPr>
            <a:r>
              <a:rPr lang="en-GB" sz="1050" dirty="0">
                <a:solidFill>
                  <a:prstClr val="black"/>
                </a:solidFill>
                <a:latin typeface="Calibri" panose="020F0502020204030204"/>
              </a:rPr>
              <a:t>November </a:t>
            </a:r>
          </a:p>
        </p:txBody>
      </p:sp>
      <p:sp>
        <p:nvSpPr>
          <p:cNvPr id="30" name="TextBox 29">
            <a:extLst>
              <a:ext uri="{FF2B5EF4-FFF2-40B4-BE49-F238E27FC236}">
                <a16:creationId xmlns:a16="http://schemas.microsoft.com/office/drawing/2014/main" id="{04FF2855-705F-46EE-BCF7-47C54211EA61}"/>
              </a:ext>
            </a:extLst>
          </p:cNvPr>
          <p:cNvSpPr txBox="1"/>
          <p:nvPr/>
        </p:nvSpPr>
        <p:spPr>
          <a:xfrm>
            <a:off x="8352472" y="965796"/>
            <a:ext cx="1128713" cy="415498"/>
          </a:xfrm>
          <a:prstGeom prst="rect">
            <a:avLst/>
          </a:prstGeom>
          <a:noFill/>
        </p:spPr>
        <p:txBody>
          <a:bodyPr wrap="square" rtlCol="0">
            <a:spAutoFit/>
          </a:bodyPr>
          <a:lstStyle/>
          <a:p>
            <a:pPr algn="ctr" defTabSz="685800" eaLnBrk="1" fontAlgn="auto" hangingPunct="1">
              <a:spcBef>
                <a:spcPts val="0"/>
              </a:spcBef>
              <a:spcAft>
                <a:spcPts val="0"/>
              </a:spcAft>
            </a:pPr>
            <a:r>
              <a:rPr lang="en-GB" sz="1050" dirty="0">
                <a:solidFill>
                  <a:prstClr val="black"/>
                </a:solidFill>
                <a:latin typeface="Calibri" panose="020F0502020204030204"/>
              </a:rPr>
              <a:t>2  days September </a:t>
            </a:r>
          </a:p>
        </p:txBody>
      </p:sp>
      <p:sp>
        <p:nvSpPr>
          <p:cNvPr id="32" name="TextBox 31">
            <a:extLst>
              <a:ext uri="{FF2B5EF4-FFF2-40B4-BE49-F238E27FC236}">
                <a16:creationId xmlns:a16="http://schemas.microsoft.com/office/drawing/2014/main" id="{18E412CF-4639-4FBD-92B4-52E966405B72}"/>
              </a:ext>
            </a:extLst>
          </p:cNvPr>
          <p:cNvSpPr txBox="1"/>
          <p:nvPr/>
        </p:nvSpPr>
        <p:spPr>
          <a:xfrm>
            <a:off x="8352473" y="4045284"/>
            <a:ext cx="1128713" cy="253916"/>
          </a:xfrm>
          <a:prstGeom prst="rect">
            <a:avLst/>
          </a:prstGeom>
          <a:noFill/>
        </p:spPr>
        <p:txBody>
          <a:bodyPr wrap="square" rtlCol="0">
            <a:spAutoFit/>
          </a:bodyPr>
          <a:lstStyle/>
          <a:p>
            <a:pPr algn="ctr" defTabSz="685800" eaLnBrk="1" fontAlgn="auto" hangingPunct="1">
              <a:spcBef>
                <a:spcPts val="0"/>
              </a:spcBef>
              <a:spcAft>
                <a:spcPts val="0"/>
              </a:spcAft>
            </a:pPr>
            <a:r>
              <a:rPr lang="en-GB" sz="1050" dirty="0">
                <a:solidFill>
                  <a:prstClr val="black"/>
                </a:solidFill>
                <a:latin typeface="Calibri" panose="020F0502020204030204"/>
              </a:rPr>
              <a:t>April</a:t>
            </a:r>
          </a:p>
        </p:txBody>
      </p:sp>
      <p:sp>
        <p:nvSpPr>
          <p:cNvPr id="33" name="TextBox 32">
            <a:extLst>
              <a:ext uri="{FF2B5EF4-FFF2-40B4-BE49-F238E27FC236}">
                <a16:creationId xmlns:a16="http://schemas.microsoft.com/office/drawing/2014/main" id="{E040F517-5013-459C-954F-04B2AA218B90}"/>
              </a:ext>
            </a:extLst>
          </p:cNvPr>
          <p:cNvSpPr txBox="1"/>
          <p:nvPr/>
        </p:nvSpPr>
        <p:spPr>
          <a:xfrm>
            <a:off x="8457642" y="4702788"/>
            <a:ext cx="1128713" cy="253916"/>
          </a:xfrm>
          <a:prstGeom prst="rect">
            <a:avLst/>
          </a:prstGeom>
          <a:noFill/>
        </p:spPr>
        <p:txBody>
          <a:bodyPr wrap="square" rtlCol="0">
            <a:spAutoFit/>
          </a:bodyPr>
          <a:lstStyle/>
          <a:p>
            <a:pPr algn="ctr" defTabSz="685800" eaLnBrk="1" fontAlgn="auto" hangingPunct="1">
              <a:spcBef>
                <a:spcPts val="0"/>
              </a:spcBef>
              <a:spcAft>
                <a:spcPts val="0"/>
              </a:spcAft>
            </a:pPr>
            <a:r>
              <a:rPr lang="en-GB" sz="1050" dirty="0">
                <a:solidFill>
                  <a:prstClr val="black"/>
                </a:solidFill>
                <a:latin typeface="Calibri" panose="020F0502020204030204"/>
              </a:rPr>
              <a:t>1</a:t>
            </a:r>
          </a:p>
        </p:txBody>
      </p:sp>
      <p:cxnSp>
        <p:nvCxnSpPr>
          <p:cNvPr id="35" name="Straight Arrow Connector 34">
            <a:extLst>
              <a:ext uri="{FF2B5EF4-FFF2-40B4-BE49-F238E27FC236}">
                <a16:creationId xmlns:a16="http://schemas.microsoft.com/office/drawing/2014/main" id="{B3E04979-4F9F-4FFF-B890-729D240816B3}"/>
              </a:ext>
            </a:extLst>
          </p:cNvPr>
          <p:cNvCxnSpPr>
            <a:cxnSpLocks/>
          </p:cNvCxnSpPr>
          <p:nvPr/>
        </p:nvCxnSpPr>
        <p:spPr>
          <a:xfrm>
            <a:off x="7261860" y="3725138"/>
            <a:ext cx="0" cy="13842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477F0CF0-B521-4D5A-AF7A-3297E24A61BB}"/>
              </a:ext>
            </a:extLst>
          </p:cNvPr>
          <p:cNvSpPr txBox="1"/>
          <p:nvPr/>
        </p:nvSpPr>
        <p:spPr>
          <a:xfrm>
            <a:off x="7258408" y="3277991"/>
            <a:ext cx="1128713" cy="738664"/>
          </a:xfrm>
          <a:prstGeom prst="rect">
            <a:avLst/>
          </a:prstGeom>
          <a:noFill/>
        </p:spPr>
        <p:txBody>
          <a:bodyPr wrap="square" rtlCol="0">
            <a:spAutoFit/>
          </a:bodyPr>
          <a:lstStyle/>
          <a:p>
            <a:pPr algn="ctr" defTabSz="685800" eaLnBrk="1" fontAlgn="auto" hangingPunct="1">
              <a:spcBef>
                <a:spcPts val="0"/>
              </a:spcBef>
              <a:spcAft>
                <a:spcPts val="0"/>
              </a:spcAft>
            </a:pPr>
            <a:r>
              <a:rPr lang="en-GB" sz="1050">
                <a:solidFill>
                  <a:prstClr val="black"/>
                </a:solidFill>
                <a:latin typeface="Calibri" panose="020F0502020204030204"/>
              </a:rPr>
              <a:t>Part A</a:t>
            </a:r>
          </a:p>
          <a:p>
            <a:pPr algn="ctr" defTabSz="685800" eaLnBrk="1" fontAlgn="auto" hangingPunct="1">
              <a:spcBef>
                <a:spcPts val="0"/>
              </a:spcBef>
              <a:spcAft>
                <a:spcPts val="0"/>
              </a:spcAft>
            </a:pPr>
            <a:r>
              <a:rPr lang="en-GB" sz="1050">
                <a:solidFill>
                  <a:prstClr val="black"/>
                </a:solidFill>
                <a:latin typeface="Calibri" panose="020F0502020204030204"/>
              </a:rPr>
              <a:t>(literature review)</a:t>
            </a:r>
          </a:p>
          <a:p>
            <a:pPr algn="ctr" defTabSz="685800" eaLnBrk="1" fontAlgn="auto" hangingPunct="1">
              <a:spcBef>
                <a:spcPts val="0"/>
              </a:spcBef>
              <a:spcAft>
                <a:spcPts val="0"/>
              </a:spcAft>
            </a:pPr>
            <a:endParaRPr lang="en-GB" sz="1050">
              <a:solidFill>
                <a:prstClr val="black"/>
              </a:solidFill>
              <a:latin typeface="Calibri" panose="020F0502020204030204"/>
            </a:endParaRPr>
          </a:p>
        </p:txBody>
      </p:sp>
      <p:cxnSp>
        <p:nvCxnSpPr>
          <p:cNvPr id="38" name="Straight Arrow Connector 37">
            <a:extLst>
              <a:ext uri="{FF2B5EF4-FFF2-40B4-BE49-F238E27FC236}">
                <a16:creationId xmlns:a16="http://schemas.microsoft.com/office/drawing/2014/main" id="{D751AE17-0E91-468D-96FB-AC943F1B2ED5}"/>
              </a:ext>
            </a:extLst>
          </p:cNvPr>
          <p:cNvCxnSpPr>
            <a:cxnSpLocks/>
          </p:cNvCxnSpPr>
          <p:nvPr/>
        </p:nvCxnSpPr>
        <p:spPr>
          <a:xfrm>
            <a:off x="7399020" y="3786965"/>
            <a:ext cx="0" cy="20583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25B4CDA1-CB79-434E-95D7-D0D23859AAF9}"/>
              </a:ext>
            </a:extLst>
          </p:cNvPr>
          <p:cNvSpPr txBox="1"/>
          <p:nvPr/>
        </p:nvSpPr>
        <p:spPr>
          <a:xfrm>
            <a:off x="7313653" y="4687534"/>
            <a:ext cx="1128713" cy="415498"/>
          </a:xfrm>
          <a:prstGeom prst="rect">
            <a:avLst/>
          </a:prstGeom>
          <a:noFill/>
        </p:spPr>
        <p:txBody>
          <a:bodyPr wrap="square" rtlCol="0">
            <a:spAutoFit/>
          </a:bodyPr>
          <a:lstStyle/>
          <a:p>
            <a:pPr algn="ctr" defTabSz="685800" eaLnBrk="1" fontAlgn="auto" hangingPunct="1">
              <a:spcBef>
                <a:spcPts val="0"/>
              </a:spcBef>
              <a:spcAft>
                <a:spcPts val="0"/>
              </a:spcAft>
            </a:pPr>
            <a:r>
              <a:rPr lang="en-GB" sz="1050">
                <a:solidFill>
                  <a:prstClr val="black"/>
                </a:solidFill>
                <a:latin typeface="Calibri" panose="020F0502020204030204"/>
              </a:rPr>
              <a:t>Part B</a:t>
            </a:r>
          </a:p>
          <a:p>
            <a:pPr algn="ctr" defTabSz="685800" eaLnBrk="1" fontAlgn="auto" hangingPunct="1">
              <a:spcBef>
                <a:spcPts val="0"/>
              </a:spcBef>
              <a:spcAft>
                <a:spcPts val="0"/>
              </a:spcAft>
            </a:pPr>
            <a:r>
              <a:rPr lang="en-GB" sz="1050">
                <a:solidFill>
                  <a:prstClr val="black"/>
                </a:solidFill>
                <a:latin typeface="Calibri" panose="020F0502020204030204"/>
              </a:rPr>
              <a:t>(presentation)</a:t>
            </a:r>
          </a:p>
        </p:txBody>
      </p:sp>
      <p:sp>
        <p:nvSpPr>
          <p:cNvPr id="43" name="TextBox 42">
            <a:extLst>
              <a:ext uri="{FF2B5EF4-FFF2-40B4-BE49-F238E27FC236}">
                <a16:creationId xmlns:a16="http://schemas.microsoft.com/office/drawing/2014/main" id="{2C9E6707-964F-416D-A9E3-79D3704974C3}"/>
              </a:ext>
            </a:extLst>
          </p:cNvPr>
          <p:cNvSpPr txBox="1"/>
          <p:nvPr/>
        </p:nvSpPr>
        <p:spPr>
          <a:xfrm>
            <a:off x="5985154" y="4241914"/>
            <a:ext cx="1128713" cy="219291"/>
          </a:xfrm>
          <a:prstGeom prst="rect">
            <a:avLst/>
          </a:prstGeom>
          <a:noFill/>
        </p:spPr>
        <p:txBody>
          <a:bodyPr wrap="square" rtlCol="0">
            <a:spAutoFit/>
          </a:bodyPr>
          <a:lstStyle/>
          <a:p>
            <a:pPr algn="ctr" defTabSz="685800" eaLnBrk="1" fontAlgn="auto" hangingPunct="1">
              <a:spcBef>
                <a:spcPts val="0"/>
              </a:spcBef>
              <a:spcAft>
                <a:spcPts val="0"/>
              </a:spcAft>
            </a:pPr>
            <a:r>
              <a:rPr lang="en-GB" sz="825">
                <a:solidFill>
                  <a:prstClr val="black"/>
                </a:solidFill>
                <a:latin typeface="Calibri" panose="020F0502020204030204"/>
              </a:rPr>
              <a:t>Formative – Task 1 </a:t>
            </a:r>
          </a:p>
        </p:txBody>
      </p:sp>
      <p:sp>
        <p:nvSpPr>
          <p:cNvPr id="45" name="TextBox 44">
            <a:extLst>
              <a:ext uri="{FF2B5EF4-FFF2-40B4-BE49-F238E27FC236}">
                <a16:creationId xmlns:a16="http://schemas.microsoft.com/office/drawing/2014/main" id="{9C95C5C4-269F-4DE6-B1D8-CF5614E10627}"/>
              </a:ext>
            </a:extLst>
          </p:cNvPr>
          <p:cNvSpPr txBox="1"/>
          <p:nvPr/>
        </p:nvSpPr>
        <p:spPr>
          <a:xfrm>
            <a:off x="4611590" y="1992086"/>
            <a:ext cx="1128713" cy="219291"/>
          </a:xfrm>
          <a:prstGeom prst="rect">
            <a:avLst/>
          </a:prstGeom>
          <a:noFill/>
        </p:spPr>
        <p:txBody>
          <a:bodyPr wrap="square" rtlCol="0">
            <a:spAutoFit/>
          </a:bodyPr>
          <a:lstStyle/>
          <a:p>
            <a:pPr algn="ctr" defTabSz="685800" eaLnBrk="1" fontAlgn="auto" hangingPunct="1">
              <a:spcBef>
                <a:spcPts val="0"/>
              </a:spcBef>
              <a:spcAft>
                <a:spcPts val="0"/>
              </a:spcAft>
            </a:pPr>
            <a:r>
              <a:rPr lang="en-GB" sz="825">
                <a:solidFill>
                  <a:prstClr val="black"/>
                </a:solidFill>
                <a:latin typeface="Calibri" panose="020F0502020204030204"/>
              </a:rPr>
              <a:t>Formative – Task 1 </a:t>
            </a:r>
          </a:p>
        </p:txBody>
      </p:sp>
      <p:sp>
        <p:nvSpPr>
          <p:cNvPr id="46" name="TextBox 45">
            <a:extLst>
              <a:ext uri="{FF2B5EF4-FFF2-40B4-BE49-F238E27FC236}">
                <a16:creationId xmlns:a16="http://schemas.microsoft.com/office/drawing/2014/main" id="{2FBF7FDD-E982-4B1A-AD3B-533922BE9123}"/>
              </a:ext>
            </a:extLst>
          </p:cNvPr>
          <p:cNvSpPr txBox="1"/>
          <p:nvPr/>
        </p:nvSpPr>
        <p:spPr>
          <a:xfrm>
            <a:off x="4647486" y="3000752"/>
            <a:ext cx="1128713" cy="219291"/>
          </a:xfrm>
          <a:prstGeom prst="rect">
            <a:avLst/>
          </a:prstGeom>
          <a:noFill/>
        </p:spPr>
        <p:txBody>
          <a:bodyPr wrap="square" rtlCol="0">
            <a:spAutoFit/>
          </a:bodyPr>
          <a:lstStyle/>
          <a:p>
            <a:pPr algn="ctr" defTabSz="685800" eaLnBrk="1" fontAlgn="auto" hangingPunct="1">
              <a:spcBef>
                <a:spcPts val="0"/>
              </a:spcBef>
              <a:spcAft>
                <a:spcPts val="0"/>
              </a:spcAft>
            </a:pPr>
            <a:r>
              <a:rPr lang="en-GB" sz="825" dirty="0">
                <a:solidFill>
                  <a:prstClr val="black"/>
                </a:solidFill>
                <a:latin typeface="Calibri" panose="020F0502020204030204"/>
              </a:rPr>
              <a:t>Formative – Task 2 </a:t>
            </a:r>
          </a:p>
        </p:txBody>
      </p:sp>
      <p:sp>
        <p:nvSpPr>
          <p:cNvPr id="47" name="TextBox 46">
            <a:extLst>
              <a:ext uri="{FF2B5EF4-FFF2-40B4-BE49-F238E27FC236}">
                <a16:creationId xmlns:a16="http://schemas.microsoft.com/office/drawing/2014/main" id="{DCDA4AEE-F56F-49AD-B454-A6FA5C5B5B43}"/>
              </a:ext>
            </a:extLst>
          </p:cNvPr>
          <p:cNvSpPr txBox="1"/>
          <p:nvPr/>
        </p:nvSpPr>
        <p:spPr>
          <a:xfrm>
            <a:off x="4607125" y="3298729"/>
            <a:ext cx="1169067" cy="246221"/>
          </a:xfrm>
          <a:prstGeom prst="rect">
            <a:avLst/>
          </a:prstGeom>
          <a:noFill/>
        </p:spPr>
        <p:txBody>
          <a:bodyPr wrap="square" rtlCol="0">
            <a:spAutoFit/>
          </a:bodyPr>
          <a:lstStyle/>
          <a:p>
            <a:pPr algn="ctr" defTabSz="685800" eaLnBrk="1" fontAlgn="auto" hangingPunct="1">
              <a:spcBef>
                <a:spcPts val="0"/>
              </a:spcBef>
              <a:spcAft>
                <a:spcPts val="0"/>
              </a:spcAft>
            </a:pPr>
            <a:r>
              <a:rPr lang="en-GB" sz="1000" b="1" dirty="0">
                <a:solidFill>
                  <a:prstClr val="black"/>
                </a:solidFill>
                <a:latin typeface="Calibri" panose="020F0502020204030204"/>
              </a:rPr>
              <a:t>Submission</a:t>
            </a:r>
            <a:r>
              <a:rPr lang="en-GB" sz="825" b="1" dirty="0">
                <a:solidFill>
                  <a:prstClr val="black"/>
                </a:solidFill>
                <a:latin typeface="Calibri" panose="020F0502020204030204"/>
              </a:rPr>
              <a:t> </a:t>
            </a:r>
          </a:p>
        </p:txBody>
      </p:sp>
      <p:sp>
        <p:nvSpPr>
          <p:cNvPr id="49" name="Rectangle: Rounded Corners 48">
            <a:extLst>
              <a:ext uri="{FF2B5EF4-FFF2-40B4-BE49-F238E27FC236}">
                <a16:creationId xmlns:a16="http://schemas.microsoft.com/office/drawing/2014/main" id="{6AA9493C-932F-4729-805C-2E5B78B26AF7}"/>
              </a:ext>
            </a:extLst>
          </p:cNvPr>
          <p:cNvSpPr/>
          <p:nvPr/>
        </p:nvSpPr>
        <p:spPr>
          <a:xfrm>
            <a:off x="4645819" y="3630930"/>
            <a:ext cx="1120140" cy="4021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eaLnBrk="1" fontAlgn="auto" hangingPunct="1">
              <a:spcBef>
                <a:spcPts val="0"/>
              </a:spcBef>
              <a:spcAft>
                <a:spcPts val="0"/>
              </a:spcAft>
            </a:pPr>
            <a:endParaRPr lang="en-GB" sz="1350">
              <a:solidFill>
                <a:prstClr val="black"/>
              </a:solidFill>
              <a:latin typeface="Calibri" panose="020F0502020204030204"/>
            </a:endParaRPr>
          </a:p>
        </p:txBody>
      </p:sp>
      <p:sp>
        <p:nvSpPr>
          <p:cNvPr id="50" name="TextBox 49">
            <a:extLst>
              <a:ext uri="{FF2B5EF4-FFF2-40B4-BE49-F238E27FC236}">
                <a16:creationId xmlns:a16="http://schemas.microsoft.com/office/drawing/2014/main" id="{A502D1EE-FD82-4E64-B0A5-7F9A7694C452}"/>
              </a:ext>
            </a:extLst>
          </p:cNvPr>
          <p:cNvSpPr txBox="1"/>
          <p:nvPr/>
        </p:nvSpPr>
        <p:spPr>
          <a:xfrm>
            <a:off x="4631294" y="3726032"/>
            <a:ext cx="1128713" cy="253916"/>
          </a:xfrm>
          <a:prstGeom prst="rect">
            <a:avLst/>
          </a:prstGeom>
          <a:noFill/>
        </p:spPr>
        <p:txBody>
          <a:bodyPr wrap="square" rtlCol="0">
            <a:spAutoFit/>
          </a:bodyPr>
          <a:lstStyle/>
          <a:p>
            <a:pPr algn="ctr" defTabSz="685800" eaLnBrk="1" fontAlgn="auto" hangingPunct="1">
              <a:spcBef>
                <a:spcPts val="0"/>
              </a:spcBef>
              <a:spcAft>
                <a:spcPts val="0"/>
              </a:spcAft>
            </a:pPr>
            <a:r>
              <a:rPr lang="en-GB" sz="1050">
                <a:solidFill>
                  <a:prstClr val="black"/>
                </a:solidFill>
                <a:latin typeface="Calibri" panose="020F0502020204030204"/>
              </a:rPr>
              <a:t>Marking window</a:t>
            </a:r>
          </a:p>
        </p:txBody>
      </p:sp>
      <p:sp>
        <p:nvSpPr>
          <p:cNvPr id="51" name="Rectangle: Rounded Corners 50">
            <a:extLst>
              <a:ext uri="{FF2B5EF4-FFF2-40B4-BE49-F238E27FC236}">
                <a16:creationId xmlns:a16="http://schemas.microsoft.com/office/drawing/2014/main" id="{38916310-3AF1-49D4-9B35-658E605A254C}"/>
              </a:ext>
            </a:extLst>
          </p:cNvPr>
          <p:cNvSpPr/>
          <p:nvPr/>
        </p:nvSpPr>
        <p:spPr>
          <a:xfrm>
            <a:off x="5982892" y="5103602"/>
            <a:ext cx="1134189" cy="4021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eaLnBrk="1" fontAlgn="auto" hangingPunct="1">
              <a:spcBef>
                <a:spcPts val="0"/>
              </a:spcBef>
              <a:spcAft>
                <a:spcPts val="0"/>
              </a:spcAft>
            </a:pPr>
            <a:endParaRPr lang="en-GB" sz="1350">
              <a:solidFill>
                <a:prstClr val="black"/>
              </a:solidFill>
              <a:latin typeface="Calibri" panose="020F0502020204030204"/>
            </a:endParaRPr>
          </a:p>
        </p:txBody>
      </p:sp>
      <p:sp>
        <p:nvSpPr>
          <p:cNvPr id="52" name="TextBox 51">
            <a:extLst>
              <a:ext uri="{FF2B5EF4-FFF2-40B4-BE49-F238E27FC236}">
                <a16:creationId xmlns:a16="http://schemas.microsoft.com/office/drawing/2014/main" id="{E95529BC-66D4-4D22-BE88-0F379F962BB7}"/>
              </a:ext>
            </a:extLst>
          </p:cNvPr>
          <p:cNvSpPr txBox="1"/>
          <p:nvPr/>
        </p:nvSpPr>
        <p:spPr>
          <a:xfrm>
            <a:off x="6000750" y="5115879"/>
            <a:ext cx="1128713" cy="253916"/>
          </a:xfrm>
          <a:prstGeom prst="rect">
            <a:avLst/>
          </a:prstGeom>
          <a:noFill/>
        </p:spPr>
        <p:txBody>
          <a:bodyPr wrap="square" rtlCol="0">
            <a:spAutoFit/>
          </a:bodyPr>
          <a:lstStyle/>
          <a:p>
            <a:pPr algn="ctr" defTabSz="685800" eaLnBrk="1" fontAlgn="auto" hangingPunct="1">
              <a:spcBef>
                <a:spcPts val="0"/>
              </a:spcBef>
              <a:spcAft>
                <a:spcPts val="0"/>
              </a:spcAft>
            </a:pPr>
            <a:r>
              <a:rPr lang="en-GB" sz="1050">
                <a:solidFill>
                  <a:prstClr val="black"/>
                </a:solidFill>
                <a:latin typeface="Calibri" panose="020F0502020204030204"/>
              </a:rPr>
              <a:t>Marking window</a:t>
            </a:r>
          </a:p>
        </p:txBody>
      </p:sp>
      <p:sp>
        <p:nvSpPr>
          <p:cNvPr id="54" name="TextBox 53">
            <a:extLst>
              <a:ext uri="{FF2B5EF4-FFF2-40B4-BE49-F238E27FC236}">
                <a16:creationId xmlns:a16="http://schemas.microsoft.com/office/drawing/2014/main" id="{09AE7BB3-1520-4E7F-8072-B6F04ADC6879}"/>
              </a:ext>
            </a:extLst>
          </p:cNvPr>
          <p:cNvSpPr txBox="1"/>
          <p:nvPr/>
        </p:nvSpPr>
        <p:spPr>
          <a:xfrm>
            <a:off x="5919544" y="4726476"/>
            <a:ext cx="1128713" cy="219291"/>
          </a:xfrm>
          <a:prstGeom prst="rect">
            <a:avLst/>
          </a:prstGeom>
          <a:noFill/>
        </p:spPr>
        <p:txBody>
          <a:bodyPr wrap="square" rtlCol="0">
            <a:spAutoFit/>
          </a:bodyPr>
          <a:lstStyle/>
          <a:p>
            <a:pPr algn="ctr" defTabSz="685800" eaLnBrk="1" fontAlgn="auto" hangingPunct="1">
              <a:spcBef>
                <a:spcPts val="0"/>
              </a:spcBef>
              <a:spcAft>
                <a:spcPts val="0"/>
              </a:spcAft>
            </a:pPr>
            <a:r>
              <a:rPr lang="en-GB" sz="825" b="1" dirty="0">
                <a:solidFill>
                  <a:prstClr val="black"/>
                </a:solidFill>
                <a:latin typeface="Calibri" panose="020F0502020204030204"/>
              </a:rPr>
              <a:t>Submission – Task 1</a:t>
            </a:r>
          </a:p>
        </p:txBody>
      </p:sp>
      <p:cxnSp>
        <p:nvCxnSpPr>
          <p:cNvPr id="57" name="Straight Connector 56">
            <a:extLst>
              <a:ext uri="{FF2B5EF4-FFF2-40B4-BE49-F238E27FC236}">
                <a16:creationId xmlns:a16="http://schemas.microsoft.com/office/drawing/2014/main" id="{58CFC3A7-2A34-4024-852E-1B842DE36579}"/>
              </a:ext>
            </a:extLst>
          </p:cNvPr>
          <p:cNvCxnSpPr/>
          <p:nvPr/>
        </p:nvCxnSpPr>
        <p:spPr>
          <a:xfrm flipV="1">
            <a:off x="7261860" y="2116964"/>
            <a:ext cx="0" cy="160817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BD6DCB34-412F-4213-878C-0EFD035140EC}"/>
              </a:ext>
            </a:extLst>
          </p:cNvPr>
          <p:cNvSpPr txBox="1"/>
          <p:nvPr/>
        </p:nvSpPr>
        <p:spPr>
          <a:xfrm>
            <a:off x="3289579" y="3004810"/>
            <a:ext cx="1128713" cy="253916"/>
          </a:xfrm>
          <a:prstGeom prst="rect">
            <a:avLst/>
          </a:prstGeom>
          <a:noFill/>
        </p:spPr>
        <p:txBody>
          <a:bodyPr wrap="square" rtlCol="0">
            <a:spAutoFit/>
          </a:bodyPr>
          <a:lstStyle/>
          <a:p>
            <a:pPr algn="ctr" defTabSz="685800" eaLnBrk="1" fontAlgn="auto" hangingPunct="1">
              <a:spcBef>
                <a:spcPts val="0"/>
              </a:spcBef>
              <a:spcAft>
                <a:spcPts val="0"/>
              </a:spcAft>
            </a:pPr>
            <a:r>
              <a:rPr lang="en-GB" sz="1050" b="1">
                <a:solidFill>
                  <a:prstClr val="black"/>
                </a:solidFill>
                <a:latin typeface="Calibri" panose="020F0502020204030204"/>
              </a:rPr>
              <a:t>Module input</a:t>
            </a:r>
          </a:p>
        </p:txBody>
      </p:sp>
      <p:cxnSp>
        <p:nvCxnSpPr>
          <p:cNvPr id="60" name="Straight Arrow Connector 59">
            <a:extLst>
              <a:ext uri="{FF2B5EF4-FFF2-40B4-BE49-F238E27FC236}">
                <a16:creationId xmlns:a16="http://schemas.microsoft.com/office/drawing/2014/main" id="{83910689-8457-4C93-8A11-5044F70EF5B9}"/>
              </a:ext>
            </a:extLst>
          </p:cNvPr>
          <p:cNvCxnSpPr>
            <a:stCxn id="58" idx="0"/>
          </p:cNvCxnSpPr>
          <p:nvPr/>
        </p:nvCxnSpPr>
        <p:spPr>
          <a:xfrm flipH="1" flipV="1">
            <a:off x="3853935" y="2830832"/>
            <a:ext cx="1" cy="1739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40552DCB-EF51-4334-8C41-3A413E40B781}"/>
              </a:ext>
            </a:extLst>
          </p:cNvPr>
          <p:cNvCxnSpPr>
            <a:stCxn id="58" idx="2"/>
          </p:cNvCxnSpPr>
          <p:nvPr/>
        </p:nvCxnSpPr>
        <p:spPr>
          <a:xfrm flipH="1">
            <a:off x="3853935" y="3258726"/>
            <a:ext cx="1" cy="126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BF2E28DD-1930-4F0B-BE3E-07598F74C63E}"/>
              </a:ext>
            </a:extLst>
          </p:cNvPr>
          <p:cNvCxnSpPr/>
          <p:nvPr/>
        </p:nvCxnSpPr>
        <p:spPr>
          <a:xfrm>
            <a:off x="9006721" y="1300059"/>
            <a:ext cx="0" cy="1492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0" name="TextBox 69">
            <a:extLst>
              <a:ext uri="{FF2B5EF4-FFF2-40B4-BE49-F238E27FC236}">
                <a16:creationId xmlns:a16="http://schemas.microsoft.com/office/drawing/2014/main" id="{8C966479-9E64-4A32-B776-913CCAE7803C}"/>
              </a:ext>
            </a:extLst>
          </p:cNvPr>
          <p:cNvSpPr txBox="1"/>
          <p:nvPr/>
        </p:nvSpPr>
        <p:spPr>
          <a:xfrm>
            <a:off x="7235668" y="5122292"/>
            <a:ext cx="4572000" cy="830997"/>
          </a:xfrm>
          <a:prstGeom prst="rect">
            <a:avLst/>
          </a:prstGeom>
          <a:noFill/>
        </p:spPr>
        <p:txBody>
          <a:bodyPr wrap="square">
            <a:spAutoFit/>
          </a:bodyPr>
          <a:lstStyle/>
          <a:p>
            <a:pPr algn="ctr" defTabSz="685800" eaLnBrk="1" fontAlgn="auto" hangingPunct="1">
              <a:spcBef>
                <a:spcPts val="0"/>
              </a:spcBef>
              <a:spcAft>
                <a:spcPts val="0"/>
              </a:spcAft>
            </a:pPr>
            <a:r>
              <a:rPr lang="en-GB" sz="2400" b="1">
                <a:solidFill>
                  <a:prstClr val="black"/>
                </a:solidFill>
                <a:latin typeface="Calibri" panose="020F0502020204030204"/>
              </a:rPr>
              <a:t>FE  module assessment  </a:t>
            </a:r>
          </a:p>
          <a:p>
            <a:pPr algn="ctr" defTabSz="685800" eaLnBrk="1" fontAlgn="auto" hangingPunct="1">
              <a:spcBef>
                <a:spcPts val="0"/>
              </a:spcBef>
              <a:spcAft>
                <a:spcPts val="0"/>
              </a:spcAft>
            </a:pPr>
            <a:r>
              <a:rPr lang="en-GB" sz="2400" b="1">
                <a:solidFill>
                  <a:prstClr val="black"/>
                </a:solidFill>
                <a:latin typeface="Calibri" panose="020F0502020204030204"/>
              </a:rPr>
              <a:t>overview</a:t>
            </a:r>
            <a:endParaRPr lang="en-GB" sz="2400">
              <a:solidFill>
                <a:prstClr val="black"/>
              </a:solidFill>
              <a:latin typeface="Calibri" panose="020F0502020204030204"/>
            </a:endParaRPr>
          </a:p>
        </p:txBody>
      </p:sp>
      <p:sp>
        <p:nvSpPr>
          <p:cNvPr id="48" name="Rectangle: Rounded Corners 47">
            <a:extLst>
              <a:ext uri="{FF2B5EF4-FFF2-40B4-BE49-F238E27FC236}">
                <a16:creationId xmlns:a16="http://schemas.microsoft.com/office/drawing/2014/main" id="{BBE5CDB1-A418-405C-BB4F-504D6815D4CE}"/>
              </a:ext>
            </a:extLst>
          </p:cNvPr>
          <p:cNvSpPr/>
          <p:nvPr/>
        </p:nvSpPr>
        <p:spPr>
          <a:xfrm>
            <a:off x="2255366" y="1933307"/>
            <a:ext cx="659250" cy="255845"/>
          </a:xfrm>
          <a:prstGeom prst="roundRect">
            <a:avLst/>
          </a:prstGeom>
          <a:solidFill>
            <a:schemeClr val="accent2">
              <a:alpha val="3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eaLnBrk="1" fontAlgn="auto" hangingPunct="1">
              <a:spcBef>
                <a:spcPts val="0"/>
              </a:spcBef>
              <a:spcAft>
                <a:spcPts val="0"/>
              </a:spcAft>
            </a:pPr>
            <a:r>
              <a:rPr lang="en-GB" sz="1350">
                <a:solidFill>
                  <a:prstClr val="white"/>
                </a:solidFill>
                <a:latin typeface="Calibri" panose="020F0502020204030204"/>
              </a:rPr>
              <a:t>PR 1</a:t>
            </a:r>
          </a:p>
        </p:txBody>
      </p:sp>
      <p:sp>
        <p:nvSpPr>
          <p:cNvPr id="53" name="Rectangle: Rounded Corners 52">
            <a:extLst>
              <a:ext uri="{FF2B5EF4-FFF2-40B4-BE49-F238E27FC236}">
                <a16:creationId xmlns:a16="http://schemas.microsoft.com/office/drawing/2014/main" id="{504B4016-F971-469C-8061-EEB4CE1E5B47}"/>
              </a:ext>
            </a:extLst>
          </p:cNvPr>
          <p:cNvSpPr/>
          <p:nvPr/>
        </p:nvSpPr>
        <p:spPr>
          <a:xfrm>
            <a:off x="2283976" y="3298728"/>
            <a:ext cx="659250" cy="313237"/>
          </a:xfrm>
          <a:prstGeom prst="roundRect">
            <a:avLst/>
          </a:prstGeom>
          <a:solidFill>
            <a:schemeClr val="accent2">
              <a:alpha val="3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eaLnBrk="1" fontAlgn="auto" hangingPunct="1">
              <a:spcBef>
                <a:spcPts val="0"/>
              </a:spcBef>
              <a:spcAft>
                <a:spcPts val="0"/>
              </a:spcAft>
            </a:pPr>
            <a:r>
              <a:rPr lang="en-GB" sz="1350">
                <a:solidFill>
                  <a:prstClr val="white"/>
                </a:solidFill>
                <a:latin typeface="Calibri" panose="020F0502020204030204"/>
              </a:rPr>
              <a:t>PR 2</a:t>
            </a:r>
          </a:p>
        </p:txBody>
      </p:sp>
      <p:sp>
        <p:nvSpPr>
          <p:cNvPr id="55" name="Rectangle: Rounded Corners 54">
            <a:extLst>
              <a:ext uri="{FF2B5EF4-FFF2-40B4-BE49-F238E27FC236}">
                <a16:creationId xmlns:a16="http://schemas.microsoft.com/office/drawing/2014/main" id="{922C474A-297F-4442-BC19-70F274B19E6B}"/>
              </a:ext>
            </a:extLst>
          </p:cNvPr>
          <p:cNvSpPr/>
          <p:nvPr/>
        </p:nvSpPr>
        <p:spPr>
          <a:xfrm>
            <a:off x="2302075" y="4504571"/>
            <a:ext cx="659250" cy="255845"/>
          </a:xfrm>
          <a:prstGeom prst="roundRect">
            <a:avLst/>
          </a:prstGeom>
          <a:solidFill>
            <a:schemeClr val="accent2">
              <a:alpha val="3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eaLnBrk="1" fontAlgn="auto" hangingPunct="1">
              <a:spcBef>
                <a:spcPts val="0"/>
              </a:spcBef>
              <a:spcAft>
                <a:spcPts val="0"/>
              </a:spcAft>
            </a:pPr>
            <a:r>
              <a:rPr lang="en-GB" sz="1350" dirty="0">
                <a:solidFill>
                  <a:prstClr val="white"/>
                </a:solidFill>
                <a:latin typeface="Calibri" panose="020F0502020204030204"/>
              </a:rPr>
              <a:t>PR 3</a:t>
            </a:r>
          </a:p>
        </p:txBody>
      </p:sp>
      <p:cxnSp>
        <p:nvCxnSpPr>
          <p:cNvPr id="37" name="Straight Arrow Connector 36">
            <a:extLst>
              <a:ext uri="{FF2B5EF4-FFF2-40B4-BE49-F238E27FC236}">
                <a16:creationId xmlns:a16="http://schemas.microsoft.com/office/drawing/2014/main" id="{286D8B8C-E589-4755-A68C-2A4306CE1248}"/>
              </a:ext>
            </a:extLst>
          </p:cNvPr>
          <p:cNvCxnSpPr/>
          <p:nvPr/>
        </p:nvCxnSpPr>
        <p:spPr bwMode="auto">
          <a:xfrm>
            <a:off x="1917290" y="1868096"/>
            <a:ext cx="0" cy="324129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5446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2193-400F-4591-A2AA-393B9F0AE794}"/>
              </a:ext>
            </a:extLst>
          </p:cNvPr>
          <p:cNvSpPr>
            <a:spLocks noGrp="1"/>
          </p:cNvSpPr>
          <p:nvPr>
            <p:ph type="title"/>
          </p:nvPr>
        </p:nvSpPr>
        <p:spPr/>
        <p:txBody>
          <a:bodyPr/>
          <a:lstStyle/>
          <a:p>
            <a:pPr algn="ctr"/>
            <a:r>
              <a:rPr lang="en-GB"/>
              <a:t>Teaching Practice Assessment requirements</a:t>
            </a:r>
          </a:p>
        </p:txBody>
      </p:sp>
      <p:sp>
        <p:nvSpPr>
          <p:cNvPr id="3" name="Content Placeholder 2">
            <a:extLst>
              <a:ext uri="{FF2B5EF4-FFF2-40B4-BE49-F238E27FC236}">
                <a16:creationId xmlns:a16="http://schemas.microsoft.com/office/drawing/2014/main" id="{ACFAF531-D5A9-4DBC-80BE-485DFE194088}"/>
              </a:ext>
            </a:extLst>
          </p:cNvPr>
          <p:cNvSpPr>
            <a:spLocks noGrp="1"/>
          </p:cNvSpPr>
          <p:nvPr>
            <p:ph idx="1"/>
          </p:nvPr>
        </p:nvSpPr>
        <p:spPr/>
        <p:txBody>
          <a:bodyPr/>
          <a:lstStyle/>
          <a:p>
            <a:r>
              <a:rPr lang="en-GB" sz="2800">
                <a:cs typeface="Calibri" panose="020F0502020204030204" pitchFamily="34" charset="0"/>
              </a:rPr>
              <a:t>8 observations (4 subject mentor/ 4 University) – 1st observation is a joint learning observation (JLO) for new mentors and mentors who have not completed a JLO before</a:t>
            </a:r>
          </a:p>
          <a:p>
            <a:r>
              <a:rPr lang="en-GB" sz="2800">
                <a:cs typeface="Calibri" panose="020F0502020204030204" pitchFamily="34" charset="0"/>
              </a:rPr>
              <a:t>Verified evidence of 150 hours teaching practice</a:t>
            </a:r>
          </a:p>
          <a:p>
            <a:r>
              <a:rPr lang="en-GB" sz="2800">
                <a:cs typeface="Calibri" panose="020F0502020204030204" pitchFamily="34" charset="0"/>
              </a:rPr>
              <a:t>3 Professional Reports – submission dates October, February and May</a:t>
            </a:r>
          </a:p>
          <a:p>
            <a:r>
              <a:rPr lang="en-GB" sz="2800">
                <a:cs typeface="Calibri" panose="020F0502020204030204" pitchFamily="34" charset="0"/>
              </a:rPr>
              <a:t>A final </a:t>
            </a:r>
            <a:r>
              <a:rPr lang="en-GB" sz="2800" i="1">
                <a:cs typeface="Calibri" panose="020F0502020204030204" pitchFamily="34" charset="0"/>
              </a:rPr>
              <a:t>viva voce  </a:t>
            </a:r>
            <a:r>
              <a:rPr lang="en-GB" sz="2800">
                <a:cs typeface="Calibri" panose="020F0502020204030204" pitchFamily="34" charset="0"/>
              </a:rPr>
              <a:t>of progress against the Professional Standards (mentors are invited to participate)</a:t>
            </a:r>
            <a:endParaRPr lang="en-GB">
              <a:cs typeface="Calibri" panose="020F0502020204030204" pitchFamily="34" charset="0"/>
            </a:endParaRPr>
          </a:p>
          <a:p>
            <a:endParaRPr lang="en-GB"/>
          </a:p>
        </p:txBody>
      </p:sp>
    </p:spTree>
    <p:extLst>
      <p:ext uri="{BB962C8B-B14F-4D97-AF65-F5344CB8AC3E}">
        <p14:creationId xmlns:p14="http://schemas.microsoft.com/office/powerpoint/2010/main" val="3134987845"/>
      </p:ext>
    </p:extLst>
  </p:cSld>
  <p:clrMapOvr>
    <a:masterClrMapping/>
  </p:clrMapOvr>
</p:sld>
</file>

<file path=ppt/theme/theme1.xml><?xml version="1.0" encoding="utf-8"?>
<a:theme xmlns:a="http://schemas.openxmlformats.org/drawingml/2006/main" name="Theme1">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HOI.1db.Sept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I.1db.Sept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I.1db.Sept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I.1db.Sept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I.1db.Sept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I.1db.Sept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I.1db.Sept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I.1db.Sept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I.1db.Sept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I.1db.Sept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I.1db.Sept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I.1db.Sept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PLOAD" id="{35D498A5-F7C4-4625-A163-DDCD5B915DBF}" vid="{7092EC7A-01E1-4C3B-BCFC-CEEEA263D14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LOAD" id="{35D498A5-F7C4-4625-A163-DDCD5B915DBF}" vid="{28CDBFDD-ADC6-4106-980D-8DADC370B9C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LOAD" id="{35D498A5-F7C4-4625-A163-DDCD5B915DBF}" vid="{DE16C738-3BC1-4080-9C5A-813790E924C8}"/>
    </a:ext>
  </a:extLst>
</a:theme>
</file>

<file path=ppt/theme/theme4.xml><?xml version="1.0" encoding="utf-8"?>
<a:theme xmlns:a="http://schemas.openxmlformats.org/drawingml/2006/main" name="PGCEF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LOAD" id="{35D498A5-F7C4-4625-A163-DDCD5B915DBF}" vid="{CCFCBF51-3EA5-4C3A-8DA2-E906D3286CB0}"/>
    </a:ext>
  </a:extLst>
</a:theme>
</file>

<file path=ppt/theme/theme5.xml><?xml version="1.0" encoding="utf-8"?>
<a:theme xmlns:a="http://schemas.openxmlformats.org/drawingml/2006/main" name="1_Theme1">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HOI.1db.Sept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I.1db.Sept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I.1db.Sept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I.1db.Sept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I.1db.Sept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I.1db.Sept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I.1db.Sept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I.1db.Sept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I.1db.Sept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I.1db.Sept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I.1db.Sept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I.1db.Sept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PLOAD" id="{35D498A5-F7C4-4625-A163-DDCD5B915DBF}" vid="{395B257A-785A-48A6-A2AE-4FD460335CD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LOAD" id="{35D498A5-F7C4-4625-A163-DDCD5B915DBF}" vid="{4D66F07E-7FE8-4A8F-ADF4-7FC9808222A7}"/>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PLOAD" id="{35D498A5-F7C4-4625-A163-DDCD5B915DBF}" vid="{0767DC1F-E05E-4E19-AF9F-94CD1503E60D}"/>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LOAD" id="{35D498A5-F7C4-4625-A163-DDCD5B915DBF}" vid="{0001796A-6165-4E9F-B649-243A73B5E2A7}"/>
    </a:ext>
  </a:extLst>
</a:theme>
</file>

<file path=ppt/theme/theme9.xml><?xml version="1.0" encoding="utf-8"?>
<a:theme xmlns:a="http://schemas.openxmlformats.org/drawingml/2006/main" name="1_PGCEF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LOAD" id="{35D498A5-F7C4-4625-A163-DDCD5B915DBF}" vid="{13A31E26-039E-4278-ADFE-CFFF6199DD24}"/>
    </a:ext>
  </a:extLst>
</a:theme>
</file>

<file path=docProps/app.xml><?xml version="1.0" encoding="utf-8"?>
<Properties xmlns="http://schemas.openxmlformats.org/officeDocument/2006/extended-properties" xmlns:vt="http://schemas.openxmlformats.org/officeDocument/2006/docPropsVTypes">
  <Template>PGCE FE</Template>
  <TotalTime>36</TotalTime>
  <Words>1509</Words>
  <Application>Microsoft Office PowerPoint</Application>
  <PresentationFormat>Widescreen</PresentationFormat>
  <Paragraphs>258</Paragraphs>
  <Slides>27</Slides>
  <Notes>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27</vt:i4>
      </vt:variant>
    </vt:vector>
  </HeadingPairs>
  <TitlesOfParts>
    <vt:vector size="40" baseType="lpstr">
      <vt:lpstr>Arial</vt:lpstr>
      <vt:lpstr>Calibri</vt:lpstr>
      <vt:lpstr>Calibri Light</vt:lpstr>
      <vt:lpstr>Wingdings</vt:lpstr>
      <vt:lpstr>Theme1</vt:lpstr>
      <vt:lpstr>Office Theme</vt:lpstr>
      <vt:lpstr>1_Office Theme</vt:lpstr>
      <vt:lpstr>PGCEFE</vt:lpstr>
      <vt:lpstr>1_Theme1</vt:lpstr>
      <vt:lpstr>Custom Design</vt:lpstr>
      <vt:lpstr>2_Office Theme</vt:lpstr>
      <vt:lpstr>3_Office Theme</vt:lpstr>
      <vt:lpstr>1_PGCEFE</vt:lpstr>
      <vt:lpstr>Welcome to PGCE FE Mentor Training</vt:lpstr>
      <vt:lpstr>PowerPoint Presentation</vt:lpstr>
      <vt:lpstr>Today’s objectives</vt:lpstr>
      <vt:lpstr>Feedback from Mentors’ Survey 2021-22</vt:lpstr>
      <vt:lpstr>Other questions for today?</vt:lpstr>
      <vt:lpstr>Course Approach: Integrated Delivery </vt:lpstr>
      <vt:lpstr>PGCE FE course components</vt:lpstr>
      <vt:lpstr>PowerPoint Presentation</vt:lpstr>
      <vt:lpstr>Teaching Practice Assessment requirements</vt:lpstr>
      <vt:lpstr>Trainee Teaching Practice entitlement is:</vt:lpstr>
      <vt:lpstr>Teaching timetable</vt:lpstr>
      <vt:lpstr>Teaching Practice e-portfolio PebblePad</vt:lpstr>
      <vt:lpstr>Capturing the mentoring experience and learning</vt:lpstr>
      <vt:lpstr>Key documents</vt:lpstr>
      <vt:lpstr>Practice Themes</vt:lpstr>
      <vt:lpstr>Practice Themes</vt:lpstr>
      <vt:lpstr>Observation and other feedback  </vt:lpstr>
      <vt:lpstr>ONSIDE Mentoring </vt:lpstr>
      <vt:lpstr>What is mentoring?</vt:lpstr>
      <vt:lpstr>PowerPoint Presentation</vt:lpstr>
      <vt:lpstr>PowerPoint Presentation</vt:lpstr>
      <vt:lpstr>Managing Expectation</vt:lpstr>
      <vt:lpstr>Case Study - Mustafa</vt:lpstr>
      <vt:lpstr>Case Study - Trevor</vt:lpstr>
      <vt:lpstr>Next steps …</vt:lpstr>
      <vt:lpstr>Support and information for mentors </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PGCE FE Mentor Training</dc:title>
  <dc:creator>Jane Sisk</dc:creator>
  <cp:lastModifiedBy>Jane Sisk</cp:lastModifiedBy>
  <cp:revision>2</cp:revision>
  <dcterms:created xsi:type="dcterms:W3CDTF">2021-11-17T18:43:43Z</dcterms:created>
  <dcterms:modified xsi:type="dcterms:W3CDTF">2023-02-26T13:34:47Z</dcterms:modified>
</cp:coreProperties>
</file>