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C99EF-634A-26AE-7E12-ED22A6189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A48CE7-5FD5-82CD-95D8-E35B6F65F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BCA1B-0A26-1FBA-351F-529900688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75774-3D0B-B013-19BA-F9FFA7FD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EF068-2F28-3F9E-8CD6-E8E0FF9E6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97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EABFF-7041-1517-8F49-187948622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E7BC1F-3BC6-4FEA-B776-152103334A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5A17A-D106-F88A-621A-E010FC47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27141-CF31-4B76-3031-B271533E5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7315A-41D8-4601-FF26-53B4F8634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78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03F710-4020-2E82-C554-2C536BDEA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A38536-49AF-44EF-3033-6291BE2EA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66EAE-88E0-1479-4624-7F320838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039B7-BBFD-9588-2B9E-BC4748E6B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CD10D-1913-A3BD-5C86-382B199A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10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0CD2A-E8A1-8A0C-02C0-24B7A750D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6343C-71A3-82F6-1131-98EA727BE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F3516-8F66-4A09-2B33-64CB6D612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7F218-DE82-B11D-ABE1-9E7861DF7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EEDFF-89C6-29D2-C19E-C9BAB43E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73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EEDD9-5BE9-7860-5EBA-CB5FC041D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13241-3013-D368-BE1B-BE0295B6F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3C100-395B-6D26-536A-804DB39D2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F5ECE-B291-600D-E42A-FF504208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D17C3-BA59-80F1-0EF8-BDA55508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75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D736-B0A6-A1D5-C076-2F5118E88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8030C-1210-E200-3BE5-75B8C8E83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D377D-016A-13AC-CB9B-C5A1B1B9F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F3EA6-E7C2-706D-CF2E-FAA435A9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0EB97-E3ED-BF09-B4C0-CA5D3ADB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AD797-6D11-1442-FE88-D09397D91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30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BC260-3A6A-CB72-AB9F-897E97938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EA557-3D96-837C-E88A-34A06FA47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145D11-F244-76C4-538D-2D04C2D48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978579-05D0-8F47-A830-553DD7572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C50F11-CF83-9362-F7EC-8125B776C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F22281-AEE2-C711-4F6B-44D0A78FE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2E2875-71BA-5494-D0F9-A0927C312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975ACD-1ED5-1CF2-668D-E829EFD7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825C4-3782-D5BE-6BEA-3A2163BAC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8226BB-BAF7-8998-9415-AED36F85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58B63-A5F0-EE2C-99AD-3FFE28C0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7D4164-CCAF-2E96-7085-496B01CDB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537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1DA5D4-BAC1-E879-21B7-A2944D53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5A2D6-C8BE-4CEE-6E9B-BE1E8A1F4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F8B2A-96B7-8E2C-6A75-38D50E0B8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63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B5CF-69F9-5D48-6D42-D658E6D83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0A1AE-5111-50BE-3398-43990AEED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8B4C3A-31F8-C5E5-697F-03784854C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68120-A8E4-141F-C579-C1C13317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64113-9A6E-73FE-2EEF-B1D8D6205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92868-EAA0-66EE-6E85-32CC5FBCF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66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D9032-A20C-4F35-8351-CD5735936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DB6E5C-26CD-7C54-29BD-81FA9A927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BB9D8-07BE-37A9-3BC3-2786D3C76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3E131-9A5A-E7E9-7AF4-FB0942285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6D8769-6FAB-3DC3-305D-226AF8A55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E0611-E7A1-CFFF-0CD3-3CCBF91BF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6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8DE8B4-A744-DFDB-6A4C-4E79436D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0792A-E665-CD02-BE30-68F13B6BE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D35A2-B7B9-93D7-6A0C-00543191C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BCFA-EA97-44E5-A7A3-A80EF8D9E2A1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9F75B-E757-C104-6B5B-47173B037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D23DF-BD1E-E2DD-1829-83C0699EAE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4A459-9B3F-45C5-A154-E7F6BE546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69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18508-EBD6-032C-A560-3061F7F02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PGCE FE Practice Themes</a:t>
            </a:r>
          </a:p>
        </p:txBody>
      </p:sp>
      <p:pic>
        <p:nvPicPr>
          <p:cNvPr id="5" name="Content Placeholder 4" descr="Tree With Roots with solid fill">
            <a:extLst>
              <a:ext uri="{FF2B5EF4-FFF2-40B4-BE49-F238E27FC236}">
                <a16:creationId xmlns:a16="http://schemas.microsoft.com/office/drawing/2014/main" id="{A0791DEB-D6B6-B97E-D0EB-AF213361E3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5495" y="2436081"/>
            <a:ext cx="3901008" cy="390100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A40465-0C27-7D67-B2A5-CFD3B10E38F5}"/>
              </a:ext>
            </a:extLst>
          </p:cNvPr>
          <p:cNvSpPr txBox="1"/>
          <p:nvPr/>
        </p:nvSpPr>
        <p:spPr>
          <a:xfrm>
            <a:off x="4427240" y="6113783"/>
            <a:ext cx="333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Arial" panose="020B0604020202020204" pitchFamily="34" charset="0"/>
                <a:cs typeface="Arial" panose="020B0604020202020204" pitchFamily="34" charset="0"/>
              </a:rPr>
              <a:t>ETF Professional Standards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40C72E-A4EC-2922-8C4E-74BB06C6D3E9}"/>
              </a:ext>
            </a:extLst>
          </p:cNvPr>
          <p:cNvSpPr txBox="1"/>
          <p:nvPr/>
        </p:nvSpPr>
        <p:spPr>
          <a:xfrm>
            <a:off x="1778859" y="3122964"/>
            <a:ext cx="26483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SPK</a:t>
            </a:r>
            <a:endParaRPr lang="en-GB" b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Subject &amp; Pedagogical Knowledge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2C7DB0-279E-D3BD-A5ED-76A07DF22469}"/>
              </a:ext>
            </a:extLst>
          </p:cNvPr>
          <p:cNvSpPr txBox="1"/>
          <p:nvPr/>
        </p:nvSpPr>
        <p:spPr>
          <a:xfrm>
            <a:off x="3459750" y="1628800"/>
            <a:ext cx="23603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</a:t>
            </a:r>
            <a:endParaRPr lang="en-GB" b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Classroom &amp; </a:t>
            </a:r>
            <a:br>
              <a:rPr lang="en-GB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Learner Engagement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78A813-31AB-ED59-209E-29DA2A62D688}"/>
              </a:ext>
            </a:extLst>
          </p:cNvPr>
          <p:cNvSpPr txBox="1"/>
          <p:nvPr/>
        </p:nvSpPr>
        <p:spPr>
          <a:xfrm>
            <a:off x="6371903" y="1633294"/>
            <a:ext cx="23603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</a:t>
            </a:r>
            <a:endParaRPr lang="en-GB" b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Planning for Learning &amp; Assessment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8195F8-6523-5A9A-02A6-83C6327636CB}"/>
              </a:ext>
            </a:extLst>
          </p:cNvPr>
          <p:cNvSpPr txBox="1"/>
          <p:nvPr/>
        </p:nvSpPr>
        <p:spPr>
          <a:xfrm>
            <a:off x="7552075" y="3122964"/>
            <a:ext cx="23603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</a:t>
            </a:r>
            <a:endParaRPr lang="en-GB" b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Professional Development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AD4CDC-CEC4-D677-509D-083AAEF82F93}"/>
              </a:ext>
            </a:extLst>
          </p:cNvPr>
          <p:cNvSpPr txBox="1"/>
          <p:nvPr/>
        </p:nvSpPr>
        <p:spPr>
          <a:xfrm>
            <a:off x="4915824" y="4566358"/>
            <a:ext cx="2360349" cy="8002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46000">
                <a:schemeClr val="bg1"/>
              </a:gs>
              <a:gs pos="57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endParaRPr lang="en-GB" b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Evaluating Practice</a:t>
            </a:r>
          </a:p>
        </p:txBody>
      </p:sp>
    </p:spTree>
    <p:extLst>
      <p:ext uri="{BB962C8B-B14F-4D97-AF65-F5344CB8AC3E}">
        <p14:creationId xmlns:p14="http://schemas.microsoft.com/office/powerpoint/2010/main" val="374103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PGCE FE Practice Themes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PGCE FE Practice Themes</dc:title>
  <dc:creator>Jane Sisk</dc:creator>
  <cp:lastModifiedBy>Jane Sisk</cp:lastModifiedBy>
  <cp:revision>1</cp:revision>
  <dcterms:created xsi:type="dcterms:W3CDTF">2023-02-27T09:54:44Z</dcterms:created>
  <dcterms:modified xsi:type="dcterms:W3CDTF">2023-02-27T09:57:36Z</dcterms:modified>
</cp:coreProperties>
</file>