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25322-04C8-CCBF-D4C2-2A57FF5B8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52405-DFF0-E3E7-3EA6-C29C7A77C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86EFE-E491-FF65-8A25-4E62C634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EC521-737F-E31F-F821-ED040176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BC649-49C6-BC06-2F32-F2A1D0D0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0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11A3-34AB-6195-6D3D-1B3C102CC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D08881-CC0C-816B-CD42-0B5AA6433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0BD57-F833-DCFE-3878-FC7A67D9A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786E-3590-C109-F250-7A117B15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7934E-C806-89BF-2E0F-909C70B43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FBFC-827D-82FA-A2B6-E66518050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D082-8822-A3D0-67CB-74392025F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C8444-0A82-13F5-CAC3-B9EC964DB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16B71-CB15-B275-217D-02A6B19E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AF6E7-3524-869B-9B52-E38A9C76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36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3DD0-E819-1488-3281-69D4AC39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83E3F-B1BB-6787-F3F7-3D230F936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8D50-7A04-30F4-71D2-45CD41662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70529-D5DE-BE61-3962-5217B464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BABA2-9B3B-E880-0FD0-E5370F06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83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2D36-CB98-BF27-1529-2B7E90AE3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ED3C5-4C37-3E6C-D8E8-780E7BBD5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8B23F-7B45-D8E3-8EB8-11381FA5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68E22-468C-447B-1FE0-49E42144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D1611-86E9-6196-1215-CDEDB2EB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12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A049-50DA-272A-D542-BDD6DEC6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0F5C-7166-001D-541A-0F95EAD07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46F89-6349-9996-A8D0-078E0E32D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FC97C-DA42-AC18-7C95-A0E4B946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FCFEA-01D2-88BE-7D00-83B8747E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97704-309E-0B60-80AF-FC5D67BB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0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93A0-AB24-59DF-6454-D97F10365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34A07-1521-8DC0-2323-E3E96675D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AD8F1-4BC5-4F6D-D823-AA9150731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9C125B-2B34-D17A-8DC7-C7684A9CA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A5067-BD80-22DF-E03B-8A485781F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D0518-00CE-8E00-8D4D-0891E91E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1286EC-A406-5B3E-C2C5-390BBBA5E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261712-F24C-0161-E545-29CAB3B2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37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DD401-65E4-3330-F360-79A3B6E0D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1FD484-4EEF-45D0-BE33-6045C5D3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AF838-016F-92E2-729D-B39EDC39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288F9A-0FB5-F9EF-C6D6-658F1DDD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5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492B96-EC08-3958-A494-11B8F0301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1808AF-60D9-799D-C836-028D10F3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8A7B7-D9BA-E172-436D-5D61E690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4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A0C7-DCBF-D79A-EEE8-BD8A6AA8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C3512-07EC-A228-8A64-F3C4D05B8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12BCC-E015-BD5B-702B-61F2C8F11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D1E52-6044-7DDA-EB61-BAE74ED8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B2C2C-2A01-6592-8538-C106E1620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90738-F63D-B102-0913-4364CFFB1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7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5339B-85AF-117C-B169-334DEE37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63B504-706D-4680-1994-6ACD4DE4C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25EAC-7A8F-57BC-0B16-BDF936C50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38C4B-50F0-B101-988B-62C0DC1F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683C-8684-DC92-880E-0B6EF0EA7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DDD69-8A1E-24D3-6707-5C69AB8B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51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F72999-A967-5E3E-4121-ECCB9DD30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9DEB5-E7DA-C93D-3358-C563ADF5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98B5B-516E-247D-4467-60292ED5F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5977-DD6F-427D-9900-F1040A1D39FE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5799B-FAC9-B55F-D0CA-ECB10C4CB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B74D7-883B-6BB3-EEB3-0ECB4251D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922B-CDC4-4EAF-BF88-8656F91C5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7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6FEA7-0105-F74B-B06B-FD5BD16FA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</a:rPr>
              <a:t>PGCE</a:t>
            </a:r>
            <a:r>
              <a:rPr lang="en-US" sz="4000" b="1" dirty="0"/>
              <a:t>PGCE FE Course Components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pic>
        <p:nvPicPr>
          <p:cNvPr id="5" name="Content Placeholder 4" descr="Chart, radar chart&#10;&#10;Description automatically generated">
            <a:extLst>
              <a:ext uri="{FF2B5EF4-FFF2-40B4-BE49-F238E27FC236}">
                <a16:creationId xmlns:a16="http://schemas.microsoft.com/office/drawing/2014/main" id="{EB044C16-C6B3-7627-2CB5-1BB3CCD9EFC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82030" y="1677526"/>
            <a:ext cx="4664806" cy="4501538"/>
          </a:xfrm>
          <a:prstGeom prst="rect">
            <a:avLst/>
          </a:prstGeom>
        </p:spPr>
      </p:pic>
      <p:pic>
        <p:nvPicPr>
          <p:cNvPr id="7" name="Content Placeholder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7F7A94E-B127-C17F-636C-D897A76D15B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45165" y="1797027"/>
            <a:ext cx="3880503" cy="441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52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PGCEPGCE FE Course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PGCEPGCE FE Course Components</dc:title>
  <dc:creator>Jane Sisk</dc:creator>
  <cp:lastModifiedBy>Jane Sisk</cp:lastModifiedBy>
  <cp:revision>1</cp:revision>
  <dcterms:created xsi:type="dcterms:W3CDTF">2023-02-27T09:47:37Z</dcterms:created>
  <dcterms:modified xsi:type="dcterms:W3CDTF">2023-02-27T09:52:26Z</dcterms:modified>
</cp:coreProperties>
</file>